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5" r:id="rId2"/>
    <p:sldMasterId id="2147483651" r:id="rId3"/>
  </p:sldMasterIdLst>
  <p:notesMasterIdLst>
    <p:notesMasterId r:id="rId22"/>
  </p:notesMasterIdLst>
  <p:handoutMasterIdLst>
    <p:handoutMasterId r:id="rId23"/>
  </p:handoutMasterIdLst>
  <p:sldIdLst>
    <p:sldId id="285" r:id="rId4"/>
    <p:sldId id="331" r:id="rId5"/>
    <p:sldId id="312" r:id="rId6"/>
    <p:sldId id="323" r:id="rId7"/>
    <p:sldId id="295" r:id="rId8"/>
    <p:sldId id="327" r:id="rId9"/>
    <p:sldId id="328" r:id="rId10"/>
    <p:sldId id="310" r:id="rId11"/>
    <p:sldId id="334" r:id="rId12"/>
    <p:sldId id="326" r:id="rId13"/>
    <p:sldId id="311" r:id="rId14"/>
    <p:sldId id="329" r:id="rId15"/>
    <p:sldId id="330" r:id="rId16"/>
    <p:sldId id="296" r:id="rId17"/>
    <p:sldId id="313" r:id="rId18"/>
    <p:sldId id="314" r:id="rId19"/>
    <p:sldId id="315" r:id="rId20"/>
    <p:sldId id="332" r:id="rId21"/>
  </p:sldIdLst>
  <p:sldSz cx="12192000" cy="6858000"/>
  <p:notesSz cx="6858000" cy="9144000"/>
  <p:embeddedFontLst>
    <p:embeddedFont>
      <p:font typeface="Adobe Garamond Pro" panose="02020502060506020403" pitchFamily="18" charset="77"/>
      <p:regular r:id="rId24"/>
      <p:italic r:id="rId25"/>
    </p:embeddedFont>
    <p:embeddedFont>
      <p:font typeface="Calibri" panose="020F050202020403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6" userDrawn="1">
          <p15:clr>
            <a:srgbClr val="A4A3A4"/>
          </p15:clr>
        </p15:guide>
        <p15:guide id="2" pos="51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0000"/>
    <a:srgbClr val="15435F"/>
    <a:srgbClr val="002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54"/>
    <p:restoredTop sz="78797"/>
  </p:normalViewPr>
  <p:slideViewPr>
    <p:cSldViewPr snapToGrid="0" snapToObjects="1">
      <p:cViewPr varScale="1">
        <p:scale>
          <a:sx n="89" d="100"/>
          <a:sy n="89" d="100"/>
        </p:scale>
        <p:origin x="1744" y="176"/>
      </p:cViewPr>
      <p:guideLst>
        <p:guide orient="horz" pos="1656"/>
        <p:guide pos="5136"/>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27" d="100"/>
          <a:sy n="127" d="100"/>
        </p:scale>
        <p:origin x="5664"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xin Chen" userId="41b12e58-6ff4-46be-94f3-dd75746c815c" providerId="ADAL" clId="{F7E6851A-FEE3-D14D-AB46-0FAE419D742B}"/>
    <pc:docChg chg="undo custSel addSld delSld modSld">
      <pc:chgData name="Yuxin Chen" userId="41b12e58-6ff4-46be-94f3-dd75746c815c" providerId="ADAL" clId="{F7E6851A-FEE3-D14D-AB46-0FAE419D742B}" dt="2021-03-08T15:18:01.271" v="771" actId="20577"/>
      <pc:docMkLst>
        <pc:docMk/>
      </pc:docMkLst>
      <pc:sldChg chg="addSp delSp modSp">
        <pc:chgData name="Yuxin Chen" userId="41b12e58-6ff4-46be-94f3-dd75746c815c" providerId="ADAL" clId="{F7E6851A-FEE3-D14D-AB46-0FAE419D742B}" dt="2021-03-08T15:13:23.932" v="675"/>
        <pc:sldMkLst>
          <pc:docMk/>
          <pc:sldMk cId="2084969503" sldId="285"/>
        </pc:sldMkLst>
        <pc:picChg chg="add del mod">
          <ac:chgData name="Yuxin Chen" userId="41b12e58-6ff4-46be-94f3-dd75746c815c" providerId="ADAL" clId="{F7E6851A-FEE3-D14D-AB46-0FAE419D742B}" dt="2021-03-08T15:13:23.932" v="675"/>
          <ac:picMkLst>
            <pc:docMk/>
            <pc:sldMk cId="2084969503" sldId="285"/>
            <ac:picMk id="5" creationId="{5D3B98E3-9FBB-714E-BC27-40082111D39D}"/>
          </ac:picMkLst>
        </pc:picChg>
      </pc:sldChg>
      <pc:sldChg chg="addSp delSp modSp mod">
        <pc:chgData name="Yuxin Chen" userId="41b12e58-6ff4-46be-94f3-dd75746c815c" providerId="ADAL" clId="{F7E6851A-FEE3-D14D-AB46-0FAE419D742B}" dt="2021-03-08T15:12:44.810" v="663" actId="21"/>
        <pc:sldMkLst>
          <pc:docMk/>
          <pc:sldMk cId="3353288718" sldId="310"/>
        </pc:sldMkLst>
        <pc:spChg chg="add del mod">
          <ac:chgData name="Yuxin Chen" userId="41b12e58-6ff4-46be-94f3-dd75746c815c" providerId="ADAL" clId="{F7E6851A-FEE3-D14D-AB46-0FAE419D742B}" dt="2021-03-08T15:10:55.396" v="592"/>
          <ac:spMkLst>
            <pc:docMk/>
            <pc:sldMk cId="3353288718" sldId="310"/>
            <ac:spMk id="3" creationId="{9C366B76-9EA8-B743-A36E-1DD0B8A3F8EB}"/>
          </ac:spMkLst>
        </pc:spChg>
        <pc:spChg chg="mod">
          <ac:chgData name="Yuxin Chen" userId="41b12e58-6ff4-46be-94f3-dd75746c815c" providerId="ADAL" clId="{F7E6851A-FEE3-D14D-AB46-0FAE419D742B}" dt="2021-03-08T15:10:41.279" v="589" actId="20577"/>
          <ac:spMkLst>
            <pc:docMk/>
            <pc:sldMk cId="3353288718" sldId="310"/>
            <ac:spMk id="6" creationId="{FD54B485-C3BA-1B47-B654-3B9DCF2E19F5}"/>
          </ac:spMkLst>
        </pc:spChg>
        <pc:picChg chg="add mod">
          <ac:chgData name="Yuxin Chen" userId="41b12e58-6ff4-46be-94f3-dd75746c815c" providerId="ADAL" clId="{F7E6851A-FEE3-D14D-AB46-0FAE419D742B}" dt="2021-03-08T15:10:55.396" v="592"/>
          <ac:picMkLst>
            <pc:docMk/>
            <pc:sldMk cId="3353288718" sldId="310"/>
            <ac:picMk id="4" creationId="{08451DF7-0BED-D142-9B96-D66C0F5CCCAD}"/>
          </ac:picMkLst>
        </pc:picChg>
        <pc:picChg chg="add del mod">
          <ac:chgData name="Yuxin Chen" userId="41b12e58-6ff4-46be-94f3-dd75746c815c" providerId="ADAL" clId="{F7E6851A-FEE3-D14D-AB46-0FAE419D742B}" dt="2021-03-08T15:12:21.884" v="652"/>
          <ac:picMkLst>
            <pc:docMk/>
            <pc:sldMk cId="3353288718" sldId="310"/>
            <ac:picMk id="8" creationId="{CCFD428A-B401-894A-BA69-B6FC0EFF2522}"/>
          </ac:picMkLst>
        </pc:picChg>
        <pc:picChg chg="add del mod">
          <ac:chgData name="Yuxin Chen" userId="41b12e58-6ff4-46be-94f3-dd75746c815c" providerId="ADAL" clId="{F7E6851A-FEE3-D14D-AB46-0FAE419D742B}" dt="2021-03-08T15:12:44.810" v="663" actId="21"/>
          <ac:picMkLst>
            <pc:docMk/>
            <pc:sldMk cId="3353288718" sldId="310"/>
            <ac:picMk id="9" creationId="{70E2A5D9-B023-9F46-BAE0-37A6C4311453}"/>
          </ac:picMkLst>
        </pc:picChg>
        <pc:picChg chg="del">
          <ac:chgData name="Yuxin Chen" userId="41b12e58-6ff4-46be-94f3-dd75746c815c" providerId="ADAL" clId="{F7E6851A-FEE3-D14D-AB46-0FAE419D742B}" dt="2021-03-08T15:10:44.207" v="590" actId="478"/>
          <ac:picMkLst>
            <pc:docMk/>
            <pc:sldMk cId="3353288718" sldId="310"/>
            <ac:picMk id="10" creationId="{5D44992B-3C76-DC49-9D68-D14F6B7454B0}"/>
          </ac:picMkLst>
        </pc:picChg>
      </pc:sldChg>
      <pc:sldChg chg="modSp mod modNotesTx">
        <pc:chgData name="Yuxin Chen" userId="41b12e58-6ff4-46be-94f3-dd75746c815c" providerId="ADAL" clId="{F7E6851A-FEE3-D14D-AB46-0FAE419D742B}" dt="2021-03-08T15:18:01.271" v="771" actId="20577"/>
        <pc:sldMkLst>
          <pc:docMk/>
          <pc:sldMk cId="2857770739" sldId="312"/>
        </pc:sldMkLst>
        <pc:spChg chg="mod">
          <ac:chgData name="Yuxin Chen" userId="41b12e58-6ff4-46be-94f3-dd75746c815c" providerId="ADAL" clId="{F7E6851A-FEE3-D14D-AB46-0FAE419D742B}" dt="2021-03-08T15:14:02.713" v="687" actId="20577"/>
          <ac:spMkLst>
            <pc:docMk/>
            <pc:sldMk cId="2857770739" sldId="312"/>
            <ac:spMk id="7" creationId="{9EE6E2F9-98CC-7E47-9C33-A4C1692EC815}"/>
          </ac:spMkLst>
        </pc:spChg>
      </pc:sldChg>
      <pc:sldChg chg="addSp delSp modSp mod">
        <pc:chgData name="Yuxin Chen" userId="41b12e58-6ff4-46be-94f3-dd75746c815c" providerId="ADAL" clId="{F7E6851A-FEE3-D14D-AB46-0FAE419D742B}" dt="2021-03-08T15:08:51.842" v="555" actId="20577"/>
        <pc:sldMkLst>
          <pc:docMk/>
          <pc:sldMk cId="2584293814" sldId="315"/>
        </pc:sldMkLst>
        <pc:spChg chg="add del mod">
          <ac:chgData name="Yuxin Chen" userId="41b12e58-6ff4-46be-94f3-dd75746c815c" providerId="ADAL" clId="{F7E6851A-FEE3-D14D-AB46-0FAE419D742B}" dt="2021-03-08T15:08:16.208" v="522"/>
          <ac:spMkLst>
            <pc:docMk/>
            <pc:sldMk cId="2584293814" sldId="315"/>
            <ac:spMk id="3" creationId="{2D3790ED-A6D8-FC41-92F2-C2960D15AA8D}"/>
          </ac:spMkLst>
        </pc:spChg>
        <pc:spChg chg="mod">
          <ac:chgData name="Yuxin Chen" userId="41b12e58-6ff4-46be-94f3-dd75746c815c" providerId="ADAL" clId="{F7E6851A-FEE3-D14D-AB46-0FAE419D742B}" dt="2021-03-08T15:08:51.842" v="555" actId="20577"/>
          <ac:spMkLst>
            <pc:docMk/>
            <pc:sldMk cId="2584293814" sldId="315"/>
            <ac:spMk id="6" creationId="{6890F609-658D-6B46-9CFB-5F4CFDBEB810}"/>
          </ac:spMkLst>
        </pc:spChg>
        <pc:picChg chg="add mod">
          <ac:chgData name="Yuxin Chen" userId="41b12e58-6ff4-46be-94f3-dd75746c815c" providerId="ADAL" clId="{F7E6851A-FEE3-D14D-AB46-0FAE419D742B}" dt="2021-03-08T15:08:16.208" v="522"/>
          <ac:picMkLst>
            <pc:docMk/>
            <pc:sldMk cId="2584293814" sldId="315"/>
            <ac:picMk id="7" creationId="{1B290769-C23F-5F41-8467-54138D570E08}"/>
          </ac:picMkLst>
        </pc:picChg>
        <pc:picChg chg="del">
          <ac:chgData name="Yuxin Chen" userId="41b12e58-6ff4-46be-94f3-dd75746c815c" providerId="ADAL" clId="{F7E6851A-FEE3-D14D-AB46-0FAE419D742B}" dt="2021-03-08T15:08:15.366" v="521" actId="478"/>
          <ac:picMkLst>
            <pc:docMk/>
            <pc:sldMk cId="2584293814" sldId="315"/>
            <ac:picMk id="8" creationId="{BB85CDFE-B3A4-FA46-B1BA-4962CB063232}"/>
          </ac:picMkLst>
        </pc:picChg>
      </pc:sldChg>
      <pc:sldChg chg="addSp delSp modSp mod modClrScheme chgLayout modNotesTx">
        <pc:chgData name="Yuxin Chen" userId="41b12e58-6ff4-46be-94f3-dd75746c815c" providerId="ADAL" clId="{F7E6851A-FEE3-D14D-AB46-0FAE419D742B}" dt="2021-03-08T15:17:08.349" v="712" actId="1076"/>
        <pc:sldMkLst>
          <pc:docMk/>
          <pc:sldMk cId="1323112150" sldId="331"/>
        </pc:sldMkLst>
        <pc:spChg chg="add del mod">
          <ac:chgData name="Yuxin Chen" userId="41b12e58-6ff4-46be-94f3-dd75746c815c" providerId="ADAL" clId="{F7E6851A-FEE3-D14D-AB46-0FAE419D742B}" dt="2021-03-08T14:58:37.520" v="39" actId="478"/>
          <ac:spMkLst>
            <pc:docMk/>
            <pc:sldMk cId="1323112150" sldId="331"/>
            <ac:spMk id="2" creationId="{29DC340D-581B-384A-8638-4E404724172F}"/>
          </ac:spMkLst>
        </pc:spChg>
        <pc:spChg chg="del mod">
          <ac:chgData name="Yuxin Chen" userId="41b12e58-6ff4-46be-94f3-dd75746c815c" providerId="ADAL" clId="{F7E6851A-FEE3-D14D-AB46-0FAE419D742B}" dt="2021-03-08T15:16:59.171" v="708" actId="478"/>
          <ac:spMkLst>
            <pc:docMk/>
            <pc:sldMk cId="1323112150" sldId="331"/>
            <ac:spMk id="3" creationId="{F77C3FBA-CF27-D746-8B79-9C1DD72F334C}"/>
          </ac:spMkLst>
        </pc:spChg>
        <pc:spChg chg="del">
          <ac:chgData name="Yuxin Chen" userId="41b12e58-6ff4-46be-94f3-dd75746c815c" providerId="ADAL" clId="{F7E6851A-FEE3-D14D-AB46-0FAE419D742B}" dt="2021-03-08T14:56:46.622" v="10"/>
          <ac:spMkLst>
            <pc:docMk/>
            <pc:sldMk cId="1323112150" sldId="331"/>
            <ac:spMk id="4" creationId="{5D97D961-2C8A-A847-A58E-68857BC56C10}"/>
          </ac:spMkLst>
        </pc:spChg>
        <pc:picChg chg="add del mod">
          <ac:chgData name="Yuxin Chen" userId="41b12e58-6ff4-46be-94f3-dd75746c815c" providerId="ADAL" clId="{F7E6851A-FEE3-D14D-AB46-0FAE419D742B}" dt="2021-03-08T14:58:29.885" v="35" actId="478"/>
          <ac:picMkLst>
            <pc:docMk/>
            <pc:sldMk cId="1323112150" sldId="331"/>
            <ac:picMk id="1026" creationId="{106F7057-AA17-794B-BD9B-864BC54D9284}"/>
          </ac:picMkLst>
        </pc:picChg>
        <pc:picChg chg="add mod">
          <ac:chgData name="Yuxin Chen" userId="41b12e58-6ff4-46be-94f3-dd75746c815c" providerId="ADAL" clId="{F7E6851A-FEE3-D14D-AB46-0FAE419D742B}" dt="2021-03-08T15:17:08.349" v="712" actId="1076"/>
          <ac:picMkLst>
            <pc:docMk/>
            <pc:sldMk cId="1323112150" sldId="331"/>
            <ac:picMk id="1028" creationId="{EACB764E-2FDE-F24F-92EA-F47AB3914646}"/>
          </ac:picMkLst>
        </pc:picChg>
      </pc:sldChg>
      <pc:sldChg chg="modSp mod">
        <pc:chgData name="Yuxin Chen" userId="41b12e58-6ff4-46be-94f3-dd75746c815c" providerId="ADAL" clId="{F7E6851A-FEE3-D14D-AB46-0FAE419D742B}" dt="2021-03-08T15:05:28.627" v="520" actId="113"/>
        <pc:sldMkLst>
          <pc:docMk/>
          <pc:sldMk cId="789014333" sldId="332"/>
        </pc:sldMkLst>
        <pc:spChg chg="mod">
          <ac:chgData name="Yuxin Chen" userId="41b12e58-6ff4-46be-94f3-dd75746c815c" providerId="ADAL" clId="{F7E6851A-FEE3-D14D-AB46-0FAE419D742B}" dt="2021-03-08T15:05:28.627" v="520" actId="113"/>
          <ac:spMkLst>
            <pc:docMk/>
            <pc:sldMk cId="789014333" sldId="332"/>
            <ac:spMk id="7" creationId="{03E75E0C-CCD2-C548-89EF-9E054FE72A21}"/>
          </ac:spMkLst>
        </pc:spChg>
      </pc:sldChg>
      <pc:sldChg chg="new del">
        <pc:chgData name="Yuxin Chen" userId="41b12e58-6ff4-46be-94f3-dd75746c815c" providerId="ADAL" clId="{F7E6851A-FEE3-D14D-AB46-0FAE419D742B}" dt="2021-03-08T15:10:31.861" v="558" actId="2696"/>
        <pc:sldMkLst>
          <pc:docMk/>
          <pc:sldMk cId="2454563708" sldId="333"/>
        </pc:sldMkLst>
      </pc:sldChg>
      <pc:sldChg chg="addSp delSp modSp add del mod">
        <pc:chgData name="Yuxin Chen" userId="41b12e58-6ff4-46be-94f3-dd75746c815c" providerId="ADAL" clId="{F7E6851A-FEE3-D14D-AB46-0FAE419D742B}" dt="2021-03-08T15:13:03.020" v="672" actId="1076"/>
        <pc:sldMkLst>
          <pc:docMk/>
          <pc:sldMk cId="2500829043" sldId="334"/>
        </pc:sldMkLst>
        <pc:spChg chg="add del mod">
          <ac:chgData name="Yuxin Chen" userId="41b12e58-6ff4-46be-94f3-dd75746c815c" providerId="ADAL" clId="{F7E6851A-FEE3-D14D-AB46-0FAE419D742B}" dt="2021-03-08T15:12:33.393" v="658"/>
          <ac:spMkLst>
            <pc:docMk/>
            <pc:sldMk cId="2500829043" sldId="334"/>
            <ac:spMk id="3" creationId="{18859245-BC71-B945-B200-FC6FC40F5DAF}"/>
          </ac:spMkLst>
        </pc:spChg>
        <pc:spChg chg="mod">
          <ac:chgData name="Yuxin Chen" userId="41b12e58-6ff4-46be-94f3-dd75746c815c" providerId="ADAL" clId="{F7E6851A-FEE3-D14D-AB46-0FAE419D742B}" dt="2021-03-08T15:11:07.320" v="630" actId="20577"/>
          <ac:spMkLst>
            <pc:docMk/>
            <pc:sldMk cId="2500829043" sldId="334"/>
            <ac:spMk id="6" creationId="{FD54B485-C3BA-1B47-B654-3B9DCF2E19F5}"/>
          </ac:spMkLst>
        </pc:spChg>
        <pc:spChg chg="add del mod">
          <ac:chgData name="Yuxin Chen" userId="41b12e58-6ff4-46be-94f3-dd75746c815c" providerId="ADAL" clId="{F7E6851A-FEE3-D14D-AB46-0FAE419D742B}" dt="2021-03-08T15:12:52.981" v="667" actId="478"/>
          <ac:spMkLst>
            <pc:docMk/>
            <pc:sldMk cId="2500829043" sldId="334"/>
            <ac:spMk id="9" creationId="{33B0336F-1F03-A94A-A8CC-8F8296680AAB}"/>
          </ac:spMkLst>
        </pc:spChg>
        <pc:picChg chg="add del mod">
          <ac:chgData name="Yuxin Chen" userId="41b12e58-6ff4-46be-94f3-dd75746c815c" providerId="ADAL" clId="{F7E6851A-FEE3-D14D-AB46-0FAE419D742B}" dt="2021-03-08T15:11:26.227" v="632"/>
          <ac:picMkLst>
            <pc:docMk/>
            <pc:sldMk cId="2500829043" sldId="334"/>
            <ac:picMk id="4" creationId="{E36FCC00-8D19-2344-BCCE-03BB59186200}"/>
          </ac:picMkLst>
        </pc:picChg>
        <pc:picChg chg="add del mod">
          <ac:chgData name="Yuxin Chen" userId="41b12e58-6ff4-46be-94f3-dd75746c815c" providerId="ADAL" clId="{F7E6851A-FEE3-D14D-AB46-0FAE419D742B}" dt="2021-03-08T15:12:34.856" v="659" actId="21"/>
          <ac:picMkLst>
            <pc:docMk/>
            <pc:sldMk cId="2500829043" sldId="334"/>
            <ac:picMk id="7" creationId="{1A3BAC78-9B31-824C-950E-811971A12922}"/>
          </ac:picMkLst>
        </pc:picChg>
        <pc:picChg chg="del">
          <ac:chgData name="Yuxin Chen" userId="41b12e58-6ff4-46be-94f3-dd75746c815c" providerId="ADAL" clId="{F7E6851A-FEE3-D14D-AB46-0FAE419D742B}" dt="2021-03-08T15:10:59.131" v="593" actId="478"/>
          <ac:picMkLst>
            <pc:docMk/>
            <pc:sldMk cId="2500829043" sldId="334"/>
            <ac:picMk id="10" creationId="{5D44992B-3C76-DC49-9D68-D14F6B7454B0}"/>
          </ac:picMkLst>
        </pc:picChg>
        <pc:picChg chg="add del mod">
          <ac:chgData name="Yuxin Chen" userId="41b12e58-6ff4-46be-94f3-dd75746c815c" providerId="ADAL" clId="{F7E6851A-FEE3-D14D-AB46-0FAE419D742B}" dt="2021-03-08T15:12:48.748" v="665"/>
          <ac:picMkLst>
            <pc:docMk/>
            <pc:sldMk cId="2500829043" sldId="334"/>
            <ac:picMk id="11" creationId="{1E4C521F-782F-ED47-B116-22A8463F3815}"/>
          </ac:picMkLst>
        </pc:picChg>
        <pc:picChg chg="add mod">
          <ac:chgData name="Yuxin Chen" userId="41b12e58-6ff4-46be-94f3-dd75746c815c" providerId="ADAL" clId="{F7E6851A-FEE3-D14D-AB46-0FAE419D742B}" dt="2021-03-08T15:13:03.020" v="672" actId="1076"/>
          <ac:picMkLst>
            <pc:docMk/>
            <pc:sldMk cId="2500829043" sldId="334"/>
            <ac:picMk id="12" creationId="{B72F8AD1-E18A-B846-AF01-978B0BFDDFF3}"/>
          </ac:picMkLst>
        </pc:picChg>
      </pc:sldChg>
      <pc:sldChg chg="addSp delSp modSp add del mod">
        <pc:chgData name="Yuxin Chen" userId="41b12e58-6ff4-46be-94f3-dd75746c815c" providerId="ADAL" clId="{F7E6851A-FEE3-D14D-AB46-0FAE419D742B}" dt="2021-03-08T15:13:04.483" v="673" actId="2696"/>
        <pc:sldMkLst>
          <pc:docMk/>
          <pc:sldMk cId="3316661631" sldId="335"/>
        </pc:sldMkLst>
        <pc:spChg chg="add del mod">
          <ac:chgData name="Yuxin Chen" userId="41b12e58-6ff4-46be-94f3-dd75746c815c" providerId="ADAL" clId="{F7E6851A-FEE3-D14D-AB46-0FAE419D742B}" dt="2021-03-08T15:12:23.790" v="655" actId="478"/>
          <ac:spMkLst>
            <pc:docMk/>
            <pc:sldMk cId="3316661631" sldId="335"/>
            <ac:spMk id="3" creationId="{D385FA2D-B3A4-B34D-B14D-D5D2B8303879}"/>
          </ac:spMkLst>
        </pc:spChg>
        <pc:spChg chg="mod">
          <ac:chgData name="Yuxin Chen" userId="41b12e58-6ff4-46be-94f3-dd75746c815c" providerId="ADAL" clId="{F7E6851A-FEE3-D14D-AB46-0FAE419D742B}" dt="2021-03-08T15:11:38.410" v="634" actId="20577"/>
          <ac:spMkLst>
            <pc:docMk/>
            <pc:sldMk cId="3316661631" sldId="335"/>
            <ac:spMk id="6" creationId="{FD54B485-C3BA-1B47-B654-3B9DCF2E19F5}"/>
          </ac:spMkLst>
        </pc:spChg>
        <pc:spChg chg="add del mod">
          <ac:chgData name="Yuxin Chen" userId="41b12e58-6ff4-46be-94f3-dd75746c815c" providerId="ADAL" clId="{F7E6851A-FEE3-D14D-AB46-0FAE419D742B}" dt="2021-03-08T15:12:22.396" v="653" actId="21"/>
          <ac:spMkLst>
            <pc:docMk/>
            <pc:sldMk cId="3316661631" sldId="335"/>
            <ac:spMk id="9" creationId="{28AB3A72-A392-3F4D-B5A5-66A5D30BECE7}"/>
          </ac:spMkLst>
        </pc:spChg>
        <pc:spChg chg="add mod">
          <ac:chgData name="Yuxin Chen" userId="41b12e58-6ff4-46be-94f3-dd75746c815c" providerId="ADAL" clId="{F7E6851A-FEE3-D14D-AB46-0FAE419D742B}" dt="2021-03-08T15:12:27.312" v="657" actId="21"/>
          <ac:spMkLst>
            <pc:docMk/>
            <pc:sldMk cId="3316661631" sldId="335"/>
            <ac:spMk id="12" creationId="{EB9BE21C-52D2-9F40-B606-262623CE427C}"/>
          </ac:spMkLst>
        </pc:spChg>
        <pc:picChg chg="add del">
          <ac:chgData name="Yuxin Chen" userId="41b12e58-6ff4-46be-94f3-dd75746c815c" providerId="ADAL" clId="{F7E6851A-FEE3-D14D-AB46-0FAE419D742B}" dt="2021-03-08T15:12:27.312" v="657" actId="21"/>
          <ac:picMkLst>
            <pc:docMk/>
            <pc:sldMk cId="3316661631" sldId="335"/>
            <ac:picMk id="4" creationId="{08451DF7-0BED-D142-9B96-D66C0F5CCCAD}"/>
          </ac:picMkLst>
        </pc:picChg>
        <pc:picChg chg="add del mod">
          <ac:chgData name="Yuxin Chen" userId="41b12e58-6ff4-46be-94f3-dd75746c815c" providerId="ADAL" clId="{F7E6851A-FEE3-D14D-AB46-0FAE419D742B}" dt="2021-03-08T15:12:23.191" v="654"/>
          <ac:picMkLst>
            <pc:docMk/>
            <pc:sldMk cId="3316661631" sldId="335"/>
            <ac:picMk id="7" creationId="{5E59410B-5805-EA46-994F-4B632C8D6822}"/>
          </ac:picMkLst>
        </pc:picChg>
        <pc:picChg chg="add del mod">
          <ac:chgData name="Yuxin Chen" userId="41b12e58-6ff4-46be-94f3-dd75746c815c" providerId="ADAL" clId="{F7E6851A-FEE3-D14D-AB46-0FAE419D742B}" dt="2021-03-08T15:12:13.093" v="646"/>
          <ac:picMkLst>
            <pc:docMk/>
            <pc:sldMk cId="3316661631" sldId="335"/>
            <ac:picMk id="10" creationId="{0FE09E8C-3107-9A49-8198-B1C42CF2631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F3731F-F716-5242-B21A-2E0F1F29D6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3A7CCE-FF39-9641-B2AA-D8CBEE85C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AF894A-70DC-1344-8793-A2A3FB288CFE}" type="datetimeFigureOut">
              <a:rPr lang="en-US" smtClean="0"/>
              <a:t>3/8/21</a:t>
            </a:fld>
            <a:endParaRPr lang="en-US"/>
          </a:p>
        </p:txBody>
      </p:sp>
      <p:sp>
        <p:nvSpPr>
          <p:cNvPr id="4" name="Footer Placeholder 3">
            <a:extLst>
              <a:ext uri="{FF2B5EF4-FFF2-40B4-BE49-F238E27FC236}">
                <a16:creationId xmlns:a16="http://schemas.microsoft.com/office/drawing/2014/main" id="{C6EDE7CF-13BB-CC48-BA69-F4C8629B72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FADBE1A-CAAB-2646-8292-A353D54398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CCB099-CC5A-9147-A1BD-CF6AF83AE80D}" type="slidenum">
              <a:rPr lang="en-US" smtClean="0"/>
              <a:t>‹#›</a:t>
            </a:fld>
            <a:endParaRPr lang="en-US"/>
          </a:p>
        </p:txBody>
      </p:sp>
    </p:spTree>
    <p:extLst>
      <p:ext uri="{BB962C8B-B14F-4D97-AF65-F5344CB8AC3E}">
        <p14:creationId xmlns:p14="http://schemas.microsoft.com/office/powerpoint/2010/main" val="1299054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C4BE61-C03A-824C-A357-AB09725BFA9E}" type="datetimeFigureOut">
              <a:rPr lang="en-US" smtClean="0"/>
              <a:t>3/8/21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07DA70-B503-1645-A111-858C3E791C84}" type="slidenum">
              <a:rPr lang="en-US" smtClean="0"/>
              <a:t>‹#›</a:t>
            </a:fld>
            <a:endParaRPr lang="en-US"/>
          </a:p>
        </p:txBody>
      </p:sp>
    </p:spTree>
    <p:extLst>
      <p:ext uri="{BB962C8B-B14F-4D97-AF65-F5344CB8AC3E}">
        <p14:creationId xmlns:p14="http://schemas.microsoft.com/office/powerpoint/2010/main" val="2325875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a:t>
            </a:fld>
            <a:endParaRPr lang="en-US"/>
          </a:p>
        </p:txBody>
      </p:sp>
    </p:spTree>
    <p:extLst>
      <p:ext uri="{BB962C8B-B14F-4D97-AF65-F5344CB8AC3E}">
        <p14:creationId xmlns:p14="http://schemas.microsoft.com/office/powerpoint/2010/main" val="4243594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Suggest beginning with a motivating example of some kind, and then explaining how these two techniques (discriminative vs generative) would approach it.</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2</a:t>
            </a:fld>
            <a:endParaRPr lang="en-US"/>
          </a:p>
        </p:txBody>
      </p:sp>
    </p:spTree>
    <p:extLst>
      <p:ext uri="{BB962C8B-B14F-4D97-AF65-F5344CB8AC3E}">
        <p14:creationId xmlns:p14="http://schemas.microsoft.com/office/powerpoint/2010/main" val="297375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a:t>
            </a:r>
            <a:r>
              <a:rPr lang="en-US" sz="1200" kern="1200" dirty="0">
                <a:solidFill>
                  <a:schemeClr val="tx1"/>
                </a:solidFill>
                <a:effectLst/>
                <a:latin typeface="+mn-lt"/>
                <a:ea typeface="+mn-ea"/>
                <a:cs typeface="+mn-cs"/>
              </a:rPr>
              <a:t>zoom into two typical classes of supervised classification models, namely generative models for classification.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name suggests, a generative model not only focuses on making classification predictions for any given data points, but also describes how data is generated, in terms of a probabilistic model.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will discuss a few concrete generative classification models, starting from ones that make strong distributional assumptions of the data, namely the Naive Bayes model, and then look into techniques that lift those assumptions for more general generative classification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a:p>
            <a:endParaRPr lang="en-US" dirty="0"/>
          </a:p>
          <a:p>
            <a:r>
              <a:rPr lang="en-US" dirty="0"/>
              <a:t>We would like to statistically model the data: </a:t>
            </a:r>
          </a:p>
          <a:p>
            <a:pPr lvl="1"/>
            <a:r>
              <a:rPr lang="en-US" dirty="0"/>
              <a:t>Quantify uncertainty </a:t>
            </a:r>
          </a:p>
          <a:p>
            <a:pPr lvl="1"/>
            <a:r>
              <a:rPr lang="en-US" dirty="0"/>
              <a:t>Express prior knowledge / assumptions about the data</a:t>
            </a:r>
          </a:p>
          <a:p>
            <a:endParaRPr lang="en-US" dirty="0"/>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3</a:t>
            </a:fld>
            <a:endParaRPr lang="en-US"/>
          </a:p>
        </p:txBody>
      </p:sp>
    </p:spTree>
    <p:extLst>
      <p:ext uri="{BB962C8B-B14F-4D97-AF65-F5344CB8AC3E}">
        <p14:creationId xmlns:p14="http://schemas.microsoft.com/office/powerpoint/2010/main" val="356530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7</a:t>
            </a:fld>
            <a:endParaRPr lang="en-US"/>
          </a:p>
        </p:txBody>
      </p:sp>
    </p:spTree>
    <p:extLst>
      <p:ext uri="{BB962C8B-B14F-4D97-AF65-F5344CB8AC3E}">
        <p14:creationId xmlns:p14="http://schemas.microsoft.com/office/powerpoint/2010/main" val="198682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 replace with cybersecurity application (spam filtering)</a:t>
            </a:r>
          </a:p>
          <a:p>
            <a:endParaRPr lang="en-US" dirty="0"/>
          </a:p>
          <a:p>
            <a:r>
              <a:rPr lang="en-US" dirty="0"/>
              <a:t>Incorporating the notebook demo</a:t>
            </a:r>
          </a:p>
          <a:p>
            <a:endParaRPr lang="en-US" dirty="0"/>
          </a:p>
          <a:p>
            <a:r>
              <a:rPr lang="en-US" dirty="0"/>
              <a:t>- Why they should care about SGD</a:t>
            </a:r>
          </a:p>
        </p:txBody>
      </p:sp>
      <p:sp>
        <p:nvSpPr>
          <p:cNvPr id="4" name="Slide Number Placeholder 3"/>
          <p:cNvSpPr>
            <a:spLocks noGrp="1"/>
          </p:cNvSpPr>
          <p:nvPr>
            <p:ph type="sldNum" sz="quarter" idx="5"/>
          </p:nvPr>
        </p:nvSpPr>
        <p:spPr/>
        <p:txBody>
          <a:bodyPr/>
          <a:lstStyle/>
          <a:p>
            <a:fld id="{5707DA70-B503-1645-A111-858C3E791C84}" type="slidenum">
              <a:rPr lang="en-US" smtClean="0"/>
              <a:t>8</a:t>
            </a:fld>
            <a:endParaRPr lang="en-US"/>
          </a:p>
        </p:txBody>
      </p:sp>
    </p:spTree>
    <p:extLst>
      <p:ext uri="{BB962C8B-B14F-4D97-AF65-F5344CB8AC3E}">
        <p14:creationId xmlns:p14="http://schemas.microsoft.com/office/powerpoint/2010/main" val="3119248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 replace with cybersecurity application (spam filtering)</a:t>
            </a:r>
          </a:p>
          <a:p>
            <a:endParaRPr lang="en-US" dirty="0"/>
          </a:p>
          <a:p>
            <a:r>
              <a:rPr lang="en-US" dirty="0"/>
              <a:t>Incorporating the notebook demo</a:t>
            </a:r>
          </a:p>
          <a:p>
            <a:endParaRPr lang="en-US" dirty="0"/>
          </a:p>
          <a:p>
            <a:r>
              <a:rPr lang="en-US" dirty="0"/>
              <a:t>- Why they should care about SGD</a:t>
            </a:r>
          </a:p>
        </p:txBody>
      </p:sp>
      <p:sp>
        <p:nvSpPr>
          <p:cNvPr id="4" name="Slide Number Placeholder 3"/>
          <p:cNvSpPr>
            <a:spLocks noGrp="1"/>
          </p:cNvSpPr>
          <p:nvPr>
            <p:ph type="sldNum" sz="quarter" idx="5"/>
          </p:nvPr>
        </p:nvSpPr>
        <p:spPr/>
        <p:txBody>
          <a:bodyPr/>
          <a:lstStyle/>
          <a:p>
            <a:fld id="{5707DA70-B503-1645-A111-858C3E791C84}" type="slidenum">
              <a:rPr lang="en-US" smtClean="0"/>
              <a:t>9</a:t>
            </a:fld>
            <a:endParaRPr lang="en-US"/>
          </a:p>
        </p:txBody>
      </p:sp>
    </p:spTree>
    <p:extLst>
      <p:ext uri="{BB962C8B-B14F-4D97-AF65-F5344CB8AC3E}">
        <p14:creationId xmlns:p14="http://schemas.microsoft.com/office/powerpoint/2010/main" val="3475359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forward pointer to </a:t>
            </a:r>
            <a:r>
              <a:rPr lang="en-US"/>
              <a:t>evasion attacks</a:t>
            </a:r>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11</a:t>
            </a:fld>
            <a:endParaRPr lang="en-US"/>
          </a:p>
        </p:txBody>
      </p:sp>
    </p:spTree>
    <p:extLst>
      <p:ext uri="{BB962C8B-B14F-4D97-AF65-F5344CB8AC3E}">
        <p14:creationId xmlns:p14="http://schemas.microsoft.com/office/powerpoint/2010/main" val="1029845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slide on </a:t>
            </a:r>
          </a:p>
          <a:p>
            <a:r>
              <a:rPr lang="en-US" dirty="0"/>
              <a:t>- Rules of thumb when each model should be used </a:t>
            </a:r>
          </a:p>
        </p:txBody>
      </p:sp>
      <p:sp>
        <p:nvSpPr>
          <p:cNvPr id="4" name="Slide Number Placeholder 3"/>
          <p:cNvSpPr>
            <a:spLocks noGrp="1"/>
          </p:cNvSpPr>
          <p:nvPr>
            <p:ph type="sldNum" sz="quarter" idx="5"/>
          </p:nvPr>
        </p:nvSpPr>
        <p:spPr/>
        <p:txBody>
          <a:bodyPr/>
          <a:lstStyle/>
          <a:p>
            <a:fld id="{5707DA70-B503-1645-A111-858C3E791C84}" type="slidenum">
              <a:rPr lang="en-US" smtClean="0"/>
              <a:t>17</a:t>
            </a:fld>
            <a:endParaRPr lang="en-US"/>
          </a:p>
        </p:txBody>
      </p:sp>
    </p:spTree>
    <p:extLst>
      <p:ext uri="{BB962C8B-B14F-4D97-AF65-F5344CB8AC3E}">
        <p14:creationId xmlns:p14="http://schemas.microsoft.com/office/powerpoint/2010/main" val="852851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Are there any rules of thumb or guidelines you would provide around the strengths and weaknesses of discriminative vs generative approaches, or when, as a practitioner, your instinct should be to use one vs the other?</a:t>
            </a:r>
          </a:p>
          <a:p>
            <a:endParaRPr lang="en-US" dirty="0"/>
          </a:p>
        </p:txBody>
      </p:sp>
      <p:sp>
        <p:nvSpPr>
          <p:cNvPr id="4" name="Slide Number Placeholder 3"/>
          <p:cNvSpPr>
            <a:spLocks noGrp="1"/>
          </p:cNvSpPr>
          <p:nvPr>
            <p:ph type="sldNum" sz="quarter" idx="5"/>
          </p:nvPr>
        </p:nvSpPr>
        <p:spPr/>
        <p:txBody>
          <a:bodyPr/>
          <a:lstStyle/>
          <a:p>
            <a:fld id="{5707DA70-B503-1645-A111-858C3E791C84}" type="slidenum">
              <a:rPr lang="en-US" smtClean="0"/>
              <a:t>18</a:t>
            </a:fld>
            <a:endParaRPr lang="en-US"/>
          </a:p>
        </p:txBody>
      </p:sp>
    </p:spTree>
    <p:extLst>
      <p:ext uri="{BB962C8B-B14F-4D97-AF65-F5344CB8AC3E}">
        <p14:creationId xmlns:p14="http://schemas.microsoft.com/office/powerpoint/2010/main" val="179527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607729"/>
      </p:ext>
    </p:extLst>
  </p:cSld>
  <p:clrMapOvr>
    <a:masterClrMapping/>
  </p:clrMapOvr>
  <p:extLst>
    <p:ext uri="{DCECCB84-F9BA-43D5-87BE-67443E8EF086}">
      <p15:sldGuideLst xmlns:p15="http://schemas.microsoft.com/office/powerpoint/2012/main">
        <p15:guide id="1" pos="5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C474A38-ED30-0D4F-A52D-63AB03838691}"/>
              </a:ext>
            </a:extLst>
          </p:cNvPr>
          <p:cNvSpPr>
            <a:spLocks noGrp="1"/>
          </p:cNvSpPr>
          <p:nvPr>
            <p:ph type="pic" sz="quarter" idx="13"/>
          </p:nvPr>
        </p:nvSpPr>
        <p:spPr>
          <a:xfrm>
            <a:off x="8178784" y="0"/>
            <a:ext cx="4013215" cy="6007381"/>
          </a:xfrm>
        </p:spPr>
        <p:txBody>
          <a:bodyPr/>
          <a:lstStyle/>
          <a:p>
            <a:endParaRPr lang="en-US" dirty="0"/>
          </a:p>
        </p:txBody>
      </p:sp>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6492368"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6492368"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72390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070203"/>
      </p:ext>
    </p:extLst>
  </p:cSld>
  <p:clrMapOvr>
    <a:masterClrMapping/>
  </p:clrMapOvr>
  <p:extLst>
    <p:ext uri="{DCECCB84-F9BA-43D5-87BE-67443E8EF086}">
      <p15:sldGuideLst xmlns:p15="http://schemas.microsoft.com/office/powerpoint/2012/main">
        <p15:guide id="1" pos="513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spTree>
    <p:extLst>
      <p:ext uri="{BB962C8B-B14F-4D97-AF65-F5344CB8AC3E}">
        <p14:creationId xmlns:p14="http://schemas.microsoft.com/office/powerpoint/2010/main" val="425693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97758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D85BAD0-EAE7-B440-AD61-5D819097A99F}"/>
              </a:ext>
            </a:extLst>
          </p:cNvPr>
          <p:cNvPicPr>
            <a:picLocks noChangeAspect="1"/>
          </p:cNvPicPr>
          <p:nvPr userDrawn="1"/>
        </p:nvPicPr>
        <p:blipFill rotWithShape="1">
          <a:blip r:embed="rId2"/>
          <a:srcRect l="5" r="23431"/>
          <a:stretch/>
        </p:blipFill>
        <p:spPr>
          <a:xfrm>
            <a:off x="4770372" y="0"/>
            <a:ext cx="7406640" cy="6018969"/>
          </a:xfrm>
          <a:prstGeom prst="rect">
            <a:avLst/>
          </a:prstGeom>
        </p:spPr>
      </p:pic>
      <p:pic>
        <p:nvPicPr>
          <p:cNvPr id="8" name="Picture 7">
            <a:extLst>
              <a:ext uri="{FF2B5EF4-FFF2-40B4-BE49-F238E27FC236}">
                <a16:creationId xmlns:a16="http://schemas.microsoft.com/office/drawing/2014/main" id="{B2432078-29D1-D441-983C-E84A33577F66}"/>
              </a:ext>
            </a:extLst>
          </p:cNvPr>
          <p:cNvPicPr>
            <a:picLocks noChangeAspect="1"/>
          </p:cNvPicPr>
          <p:nvPr userDrawn="1"/>
        </p:nvPicPr>
        <p:blipFill rotWithShape="1">
          <a:blip r:embed="rId3"/>
          <a:srcRect l="13931" t="29788" r="-675" b="13289"/>
          <a:stretch/>
        </p:blipFill>
        <p:spPr>
          <a:xfrm>
            <a:off x="0" y="0"/>
            <a:ext cx="8229600" cy="6858000"/>
          </a:xfrm>
          <a:prstGeom prst="rect">
            <a:avLst/>
          </a:prstGeom>
        </p:spPr>
      </p:pic>
      <p:sp>
        <p:nvSpPr>
          <p:cNvPr id="9" name="Rectangle 8">
            <a:extLst>
              <a:ext uri="{FF2B5EF4-FFF2-40B4-BE49-F238E27FC236}">
                <a16:creationId xmlns:a16="http://schemas.microsoft.com/office/drawing/2014/main" id="{0D063E73-448E-2E4C-99BB-CC2E7FEE1ED4}"/>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5">
            <a:extLst>
              <a:ext uri="{FF2B5EF4-FFF2-40B4-BE49-F238E27FC236}">
                <a16:creationId xmlns:a16="http://schemas.microsoft.com/office/drawing/2014/main" id="{A859C034-EDF0-724A-B765-C705FDD3B8EB}"/>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13" name="Picture 12">
            <a:extLst>
              <a:ext uri="{FF2B5EF4-FFF2-40B4-BE49-F238E27FC236}">
                <a16:creationId xmlns:a16="http://schemas.microsoft.com/office/drawing/2014/main" id="{F492A000-348D-EB46-93B4-17FBDF0D799E}"/>
              </a:ext>
            </a:extLst>
          </p:cNvPr>
          <p:cNvPicPr>
            <a:picLocks noChangeAspect="1"/>
          </p:cNvPicPr>
          <p:nvPr userDrawn="1"/>
        </p:nvPicPr>
        <p:blipFill>
          <a:blip r:embed="rId4"/>
          <a:stretch>
            <a:fillRect/>
          </a:stretch>
        </p:blipFill>
        <p:spPr>
          <a:xfrm>
            <a:off x="949452" y="6236499"/>
            <a:ext cx="2095137" cy="420688"/>
          </a:xfrm>
          <a:prstGeom prst="rect">
            <a:avLst/>
          </a:prstGeom>
        </p:spPr>
      </p:pic>
      <p:cxnSp>
        <p:nvCxnSpPr>
          <p:cNvPr id="20" name="Straight Connector 19">
            <a:extLst>
              <a:ext uri="{FF2B5EF4-FFF2-40B4-BE49-F238E27FC236}">
                <a16:creationId xmlns:a16="http://schemas.microsoft.com/office/drawing/2014/main" id="{FDBEB809-3D09-A445-BE60-71CA746B79C1}"/>
              </a:ext>
            </a:extLst>
          </p:cNvPr>
          <p:cNvCxnSpPr>
            <a:cxnSpLocks/>
          </p:cNvCxnSpPr>
          <p:nvPr userDrawn="1"/>
        </p:nvCxnSpPr>
        <p:spPr>
          <a:xfrm>
            <a:off x="949452" y="4095948"/>
            <a:ext cx="6403848"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950336"/>
      </p:ext>
    </p:extLst>
  </p:cSld>
  <p:clrMapOvr>
    <a:masterClrMapping/>
  </p:clrMapOvr>
  <p:extLst>
    <p:ext uri="{DCECCB84-F9BA-43D5-87BE-67443E8EF086}">
      <p15:sldGuideLst xmlns:p15="http://schemas.microsoft.com/office/powerpoint/2012/main">
        <p15:guide id="1" pos="600" userDrawn="1">
          <p15:clr>
            <a:srgbClr val="FBAE40"/>
          </p15:clr>
        </p15:guide>
        <p15:guide id="2" pos="463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25578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E669E2E-04D3-654B-8400-C1AD4BA1EDBA}"/>
              </a:ext>
            </a:extLst>
          </p:cNvPr>
          <p:cNvSpPr>
            <a:spLocks noGrp="1"/>
          </p:cNvSpPr>
          <p:nvPr>
            <p:ph type="ctrTitle" hasCustomPrompt="1"/>
          </p:nvPr>
        </p:nvSpPr>
        <p:spPr>
          <a:xfrm>
            <a:off x="1760856" y="1611382"/>
            <a:ext cx="8670287" cy="3074403"/>
          </a:xfrm>
          <a:prstGeom prst="rect">
            <a:avLst/>
          </a:prstGeom>
        </p:spPr>
        <p:txBody>
          <a:bodyPr anchor="ctr" anchorCtr="0">
            <a:normAutofit/>
          </a:bodyPr>
          <a:lstStyle>
            <a:lvl1pPr algn="ctr">
              <a:lnSpc>
                <a:spcPct val="100000"/>
              </a:lnSpc>
              <a:defRPr sz="6000" b="1" i="0" cap="all" baseline="0">
                <a:solidFill>
                  <a:schemeClr val="bg1"/>
                </a:solidFill>
                <a:latin typeface="Arial" panose="020B0604020202020204" pitchFamily="34" charset="0"/>
                <a:cs typeface="Arial" panose="020B0604020202020204" pitchFamily="34" charset="0"/>
              </a:defRPr>
            </a:lvl1pPr>
          </a:lstStyle>
          <a:p>
            <a:r>
              <a:rPr lang="en-US" dirty="0"/>
              <a:t>Section Title</a:t>
            </a:r>
            <a:br>
              <a:rPr lang="en-US" dirty="0"/>
            </a:br>
            <a:r>
              <a:rPr lang="en-US" dirty="0"/>
              <a:t>Goes Here</a:t>
            </a:r>
          </a:p>
        </p:txBody>
      </p:sp>
    </p:spTree>
    <p:extLst>
      <p:ext uri="{BB962C8B-B14F-4D97-AF65-F5344CB8AC3E}">
        <p14:creationId xmlns:p14="http://schemas.microsoft.com/office/powerpoint/2010/main" val="318077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5BE34-7189-A344-B516-A9D086B4E0EF}"/>
              </a:ext>
            </a:extLst>
          </p:cNvPr>
          <p:cNvSpPr>
            <a:spLocks noGrp="1"/>
          </p:cNvSpPr>
          <p:nvPr>
            <p:ph type="title"/>
          </p:nvPr>
        </p:nvSpPr>
        <p:spPr>
          <a:xfrm>
            <a:off x="838199" y="0"/>
            <a:ext cx="10515600" cy="1325563"/>
          </a:xfrm>
        </p:spPr>
        <p:txBody>
          <a:bodyPr/>
          <a:lstStyle>
            <a:lvl1pPr>
              <a:defRPr b="1"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C60D938-4304-294B-BEF8-E61AF7D54D24}"/>
              </a:ext>
            </a:extLst>
          </p:cNvPr>
          <p:cNvSpPr>
            <a:spLocks noGrp="1"/>
          </p:cNvSpPr>
          <p:nvPr>
            <p:ph idx="1"/>
          </p:nvPr>
        </p:nvSpPr>
        <p:spPr>
          <a:xfrm>
            <a:off x="838200" y="1543657"/>
            <a:ext cx="10515600" cy="4157428"/>
          </a:xfrm>
        </p:spPr>
        <p:txBody>
          <a:bodyPr/>
          <a:lstStyle>
            <a:lvl1pPr>
              <a:lnSpc>
                <a:spcPct val="100000"/>
              </a:lnSpc>
              <a:defRPr b="0" i="0">
                <a:latin typeface="Arial" panose="020B0604020202020204" pitchFamily="34" charset="0"/>
                <a:cs typeface="Arial" panose="020B0604020202020204" pitchFamily="34" charset="0"/>
              </a:defRPr>
            </a:lvl1pPr>
            <a:lvl2pPr>
              <a:lnSpc>
                <a:spcPct val="100000"/>
              </a:lnSpc>
              <a:defRPr b="0" i="0">
                <a:latin typeface="Arial" panose="020B0604020202020204" pitchFamily="34" charset="0"/>
                <a:cs typeface="Arial" panose="020B0604020202020204" pitchFamily="34" charset="0"/>
              </a:defRPr>
            </a:lvl2pPr>
            <a:lvl3pPr>
              <a:lnSpc>
                <a:spcPct val="100000"/>
              </a:lnSpc>
              <a:defRPr b="0" i="0">
                <a:latin typeface="Arial" panose="020B0604020202020204" pitchFamily="34" charset="0"/>
                <a:cs typeface="Arial" panose="020B0604020202020204" pitchFamily="34" charset="0"/>
              </a:defRPr>
            </a:lvl3pPr>
            <a:lvl4pPr>
              <a:lnSpc>
                <a:spcPct val="100000"/>
              </a:lnSpc>
              <a:defRPr b="0" i="0">
                <a:latin typeface="Arial" panose="020B0604020202020204" pitchFamily="34" charset="0"/>
                <a:cs typeface="Arial" panose="020B0604020202020204" pitchFamily="34" charset="0"/>
              </a:defRPr>
            </a:lvl4pPr>
            <a:lvl5pPr>
              <a:lnSpc>
                <a:spcPct val="100000"/>
              </a:lnSpc>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DE5F365-BB74-B24F-AFD3-B06FB990816B}"/>
              </a:ext>
            </a:extLst>
          </p:cNvPr>
          <p:cNvSpPr>
            <a:spLocks noGrp="1"/>
          </p:cNvSpPr>
          <p:nvPr>
            <p:ph type="sldNum" sz="quarter" idx="12"/>
          </p:nvPr>
        </p:nvSpPr>
        <p:spPr/>
        <p:txBody>
          <a:bodyPr/>
          <a:lstStyle>
            <a:lvl1pPr>
              <a:defRPr b="0" i="0">
                <a:latin typeface="Arial" panose="020B0604020202020204" pitchFamily="34" charset="0"/>
                <a:cs typeface="Arial" panose="020B0604020202020204" pitchFamily="34" charset="0"/>
              </a:defRPr>
            </a:lvl1pPr>
          </a:lstStyle>
          <a:p>
            <a:fld id="{256CE055-ECFD-9048-9FD8-7E2D8656A4F7}" type="slidenum">
              <a:rPr lang="en-US" smtClean="0"/>
              <a:pPr/>
              <a:t>‹#›</a:t>
            </a:fld>
            <a:endParaRPr lang="en-US" dirty="0"/>
          </a:p>
        </p:txBody>
      </p:sp>
      <p:cxnSp>
        <p:nvCxnSpPr>
          <p:cNvPr id="7" name="Straight Connector 6">
            <a:extLst>
              <a:ext uri="{FF2B5EF4-FFF2-40B4-BE49-F238E27FC236}">
                <a16:creationId xmlns:a16="http://schemas.microsoft.com/office/drawing/2014/main" id="{5B4E0F02-AC1F-3547-9C59-ABCD83A9480C}"/>
              </a:ext>
            </a:extLst>
          </p:cNvPr>
          <p:cNvCxnSpPr>
            <a:cxnSpLocks/>
          </p:cNvCxnSpPr>
          <p:nvPr userDrawn="1"/>
        </p:nvCxnSpPr>
        <p:spPr>
          <a:xfrm>
            <a:off x="914400" y="1344113"/>
            <a:ext cx="1127760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964799"/>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1E21CAA-EB70-A54F-A7B2-53DD39363DCF}"/>
              </a:ext>
            </a:extLst>
          </p:cNvPr>
          <p:cNvSpPr/>
          <p:nvPr userDrawn="1"/>
        </p:nvSpPr>
        <p:spPr>
          <a:xfrm flipV="1">
            <a:off x="-1" y="6031852"/>
            <a:ext cx="12192001" cy="82613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8161F6EB-908C-494B-8ED8-132FA6ECA6A6}"/>
              </a:ext>
            </a:extLst>
          </p:cNvPr>
          <p:cNvSpPr>
            <a:spLocks noGrp="1"/>
          </p:cNvSpPr>
          <p:nvPr>
            <p:ph type="title"/>
          </p:nvPr>
        </p:nvSpPr>
        <p:spPr>
          <a:xfrm>
            <a:off x="838199" y="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CDC82D6-7EA9-5B4D-9D85-9E499C28546D}"/>
              </a:ext>
            </a:extLst>
          </p:cNvPr>
          <p:cNvSpPr>
            <a:spLocks noGrp="1"/>
          </p:cNvSpPr>
          <p:nvPr>
            <p:ph type="body" idx="1"/>
          </p:nvPr>
        </p:nvSpPr>
        <p:spPr>
          <a:xfrm>
            <a:off x="838200" y="1543657"/>
            <a:ext cx="10515600" cy="41574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40947A0-B994-684B-9069-CB659E42A6A2}"/>
              </a:ext>
            </a:extLst>
          </p:cNvPr>
          <p:cNvSpPr>
            <a:spLocks noGrp="1"/>
          </p:cNvSpPr>
          <p:nvPr>
            <p:ph type="sldNum" sz="quarter" idx="4"/>
          </p:nvPr>
        </p:nvSpPr>
        <p:spPr>
          <a:xfrm>
            <a:off x="8610600" y="6380811"/>
            <a:ext cx="2846832" cy="365125"/>
          </a:xfrm>
          <a:prstGeom prst="rect">
            <a:avLst/>
          </a:prstGeom>
        </p:spPr>
        <p:txBody>
          <a:bodyPr vert="horz" lIns="91440" tIns="45720" rIns="91440" bIns="45720" rtlCol="0" anchor="ctr"/>
          <a:lstStyle>
            <a:lvl1pPr algn="r">
              <a:defRPr sz="1000" b="0" i="0">
                <a:solidFill>
                  <a:schemeClr val="bg1"/>
                </a:solidFill>
                <a:latin typeface="Arial" panose="020B0604020202020204" pitchFamily="34" charset="0"/>
                <a:cs typeface="Arial" panose="020B0604020202020204" pitchFamily="34" charset="0"/>
              </a:defRPr>
            </a:lvl1pPr>
          </a:lstStyle>
          <a:p>
            <a:fld id="{8B4864EB-539C-3D47-AD29-245514BFE515}" type="slidenum">
              <a:rPr lang="en-US" smtClean="0"/>
              <a:pPr/>
              <a:t>‹#›</a:t>
            </a:fld>
            <a:endParaRPr lang="en-US" dirty="0"/>
          </a:p>
        </p:txBody>
      </p:sp>
      <p:pic>
        <p:nvPicPr>
          <p:cNvPr id="9" name="Picture 8">
            <a:extLst>
              <a:ext uri="{FF2B5EF4-FFF2-40B4-BE49-F238E27FC236}">
                <a16:creationId xmlns:a16="http://schemas.microsoft.com/office/drawing/2014/main" id="{B0E25925-9301-F84B-928D-FA6618766EA2}"/>
              </a:ext>
            </a:extLst>
          </p:cNvPr>
          <p:cNvPicPr>
            <a:picLocks noChangeAspect="1"/>
          </p:cNvPicPr>
          <p:nvPr userDrawn="1"/>
        </p:nvPicPr>
        <p:blipFill>
          <a:blip r:embed="rId6"/>
          <a:stretch>
            <a:fillRect/>
          </a:stretch>
        </p:blipFill>
        <p:spPr>
          <a:xfrm>
            <a:off x="949452" y="6236499"/>
            <a:ext cx="2095137" cy="420688"/>
          </a:xfrm>
          <a:prstGeom prst="rect">
            <a:avLst/>
          </a:prstGeom>
        </p:spPr>
      </p:pic>
    </p:spTree>
    <p:extLst>
      <p:ext uri="{BB962C8B-B14F-4D97-AF65-F5344CB8AC3E}">
        <p14:creationId xmlns:p14="http://schemas.microsoft.com/office/powerpoint/2010/main" val="3333037189"/>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3" r:id="rId3"/>
    <p:sldLayoutId id="2147483657" r:id="rId4"/>
  </p:sldLayoutIdLst>
  <p:hf hdr="0" ftr="0" dt="0"/>
  <p:txStyles>
    <p:titleStyle>
      <a:lvl1pPr algn="l" defTabSz="914400" rtl="0" eaLnBrk="1" latinLnBrk="0" hangingPunct="1">
        <a:lnSpc>
          <a:spcPct val="100000"/>
        </a:lnSpc>
        <a:spcBef>
          <a:spcPct val="0"/>
        </a:spcBef>
        <a:buNone/>
        <a:defRPr sz="3600" b="1" i="0"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userDrawn="1">
          <p15:clr>
            <a:srgbClr val="F26B43"/>
          </p15:clr>
        </p15:guide>
        <p15:guide id="2" pos="5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246661"/>
      </p:ext>
    </p:extLst>
  </p:cSld>
  <p:clrMap bg1="lt1" tx1="dk1" bg2="lt2" tx2="dk2" accent1="accent1" accent2="accent2" accent3="accent3" accent4="accent4" accent5="accent5" accent6="accent6" hlink="hlink" folHlink="folHlink"/>
  <p:sldLayoutIdLst>
    <p:sldLayoutId id="2147483656" r:id="rId1"/>
    <p:sldLayoutId id="2147483658" r:id="rId2"/>
  </p:sldLayoutIdLst>
  <p:hf hdr="0" ftr="0" dt="0"/>
  <p:txStyles>
    <p:titleStyle>
      <a:lvl1pPr algn="l" defTabSz="914400" rtl="0" eaLnBrk="1" latinLnBrk="0" hangingPunct="1">
        <a:lnSpc>
          <a:spcPct val="10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10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D9E77D-224D-8648-B3B1-DE9C90AFF508}"/>
              </a:ext>
            </a:extLst>
          </p:cNvPr>
          <p:cNvPicPr>
            <a:picLocks noChangeAspect="1"/>
          </p:cNvPicPr>
          <p:nvPr userDrawn="1"/>
        </p:nvPicPr>
        <p:blipFill>
          <a:blip r:embed="rId4"/>
          <a:stretch>
            <a:fillRect/>
          </a:stretch>
        </p:blipFill>
        <p:spPr>
          <a:xfrm>
            <a:off x="4559200" y="1477264"/>
            <a:ext cx="3073600" cy="3903472"/>
          </a:xfrm>
          <a:prstGeom prst="rect">
            <a:avLst/>
          </a:prstGeom>
        </p:spPr>
      </p:pic>
    </p:spTree>
    <p:extLst>
      <p:ext uri="{BB962C8B-B14F-4D97-AF65-F5344CB8AC3E}">
        <p14:creationId xmlns:p14="http://schemas.microsoft.com/office/powerpoint/2010/main" val="4150528505"/>
      </p:ext>
    </p:extLst>
  </p:cSld>
  <p:clrMap bg1="lt1" tx1="dk1" bg2="lt2" tx2="dk2" accent1="accent1" accent2="accent2" accent3="accent3" accent4="accent4" accent5="accent5" accent6="accent6" hlink="hlink" folHlink="folHlink"/>
  <p:sldLayoutIdLst>
    <p:sldLayoutId id="2147483652" r:id="rId1"/>
    <p:sldLayoutId id="2147483659" r:id="rId2"/>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9D82BB-9BAC-9D4E-8430-29669667E359}"/>
              </a:ext>
            </a:extLst>
          </p:cNvPr>
          <p:cNvSpPr>
            <a:spLocks noGrp="1"/>
          </p:cNvSpPr>
          <p:nvPr>
            <p:ph type="sldNum" sz="quarter" idx="4"/>
          </p:nvPr>
        </p:nvSpPr>
        <p:spPr/>
        <p:txBody>
          <a:bodyPr/>
          <a:lstStyle/>
          <a:p>
            <a:fld id="{8B4864EB-539C-3D47-AD29-245514BFE515}" type="slidenum">
              <a:rPr lang="en-US" smtClean="0"/>
              <a:pPr/>
              <a:t>1</a:t>
            </a:fld>
            <a:endParaRPr lang="en-US" dirty="0"/>
          </a:p>
        </p:txBody>
      </p:sp>
      <p:sp>
        <p:nvSpPr>
          <p:cNvPr id="4" name="Subtitle 2">
            <a:extLst>
              <a:ext uri="{FF2B5EF4-FFF2-40B4-BE49-F238E27FC236}">
                <a16:creationId xmlns:a16="http://schemas.microsoft.com/office/drawing/2014/main" id="{6E05EA78-0EF3-D340-950A-92657C70A162}"/>
              </a:ext>
            </a:extLst>
          </p:cNvPr>
          <p:cNvSpPr txBox="1">
            <a:spLocks/>
          </p:cNvSpPr>
          <p:nvPr/>
        </p:nvSpPr>
        <p:spPr>
          <a:xfrm>
            <a:off x="875908" y="4231394"/>
            <a:ext cx="6747934" cy="1207871"/>
          </a:xfrm>
          <a:prstGeom prst="rect">
            <a:avLst/>
          </a:prstGeom>
        </p:spPr>
        <p:txBody>
          <a:bodyPr/>
          <a:lstStyle>
            <a:lvl1pPr marL="0" indent="0" algn="ctr" defTabSz="914400" rtl="0" eaLnBrk="1" latinLnBrk="0" hangingPunct="1">
              <a:lnSpc>
                <a:spcPct val="100000"/>
              </a:lnSpc>
              <a:spcBef>
                <a:spcPts val="1000"/>
              </a:spcBef>
              <a:buClr>
                <a:schemeClr val="accent1"/>
              </a:buClr>
              <a:buFont typeface="Arial" panose="020B0604020202020204" pitchFamily="34" charset="0"/>
              <a:buNone/>
              <a:defRPr sz="2400" b="0" i="0" kern="1200">
                <a:solidFill>
                  <a:schemeClr val="tx1"/>
                </a:solidFill>
                <a:latin typeface="Gotham Book" pitchFamily="2" charset="0"/>
                <a:ea typeface="+mn-ea"/>
                <a:cs typeface="Gotham Book" pitchFamily="2" charset="0"/>
              </a:defRPr>
            </a:lvl1pPr>
            <a:lvl2pPr marL="457200" indent="0" algn="ctr" defTabSz="914400" rtl="0" eaLnBrk="1" latinLnBrk="0" hangingPunct="1">
              <a:lnSpc>
                <a:spcPct val="100000"/>
              </a:lnSpc>
              <a:spcBef>
                <a:spcPts val="500"/>
              </a:spcBef>
              <a:buClr>
                <a:schemeClr val="accent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accent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accent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5000"/>
              </a:lnSpc>
              <a:spcBef>
                <a:spcPts val="0"/>
              </a:spcBef>
            </a:pPr>
            <a:r>
              <a:rPr lang="en-US" sz="2200" b="1" dirty="0">
                <a:solidFill>
                  <a:schemeClr val="accent1"/>
                </a:solidFill>
                <a:latin typeface="Adobe Garamond Pro" panose="02020502060506020403" pitchFamily="18" charset="77"/>
                <a:cs typeface="Gotham Bold" pitchFamily="2" charset="0"/>
              </a:rPr>
              <a:t>ML </a:t>
            </a:r>
            <a:r>
              <a:rPr lang="en-US" sz="2200" b="1">
                <a:solidFill>
                  <a:schemeClr val="accent1"/>
                </a:solidFill>
                <a:latin typeface="Adobe Garamond Pro" panose="02020502060506020403" pitchFamily="18" charset="77"/>
                <a:cs typeface="Gotham Bold" pitchFamily="2" charset="0"/>
              </a:rPr>
              <a:t>for Cybersecurity</a:t>
            </a:r>
            <a:endParaRPr lang="en-US" sz="2200" b="1" i="0" kern="1200" dirty="0">
              <a:solidFill>
                <a:schemeClr val="accent1"/>
              </a:solidFill>
              <a:latin typeface="Adobe Garamond Pro" panose="02020502060506020403" pitchFamily="18" charset="77"/>
              <a:ea typeface="+mn-ea"/>
              <a:cs typeface="Gotham Bold" pitchFamily="2" charset="0"/>
            </a:endParaRPr>
          </a:p>
        </p:txBody>
      </p:sp>
      <p:sp>
        <p:nvSpPr>
          <p:cNvPr id="6" name="Title 1">
            <a:extLst>
              <a:ext uri="{FF2B5EF4-FFF2-40B4-BE49-F238E27FC236}">
                <a16:creationId xmlns:a16="http://schemas.microsoft.com/office/drawing/2014/main" id="{9CA5815A-CAC7-F347-87AD-F56343C6B87F}"/>
              </a:ext>
            </a:extLst>
          </p:cNvPr>
          <p:cNvSpPr txBox="1">
            <a:spLocks/>
          </p:cNvSpPr>
          <p:nvPr/>
        </p:nvSpPr>
        <p:spPr>
          <a:xfrm>
            <a:off x="811505" y="422209"/>
            <a:ext cx="8362422" cy="2387600"/>
          </a:xfrm>
          <a:prstGeom prst="rect">
            <a:avLst/>
          </a:prstGeom>
        </p:spPr>
        <p:txBody>
          <a:bodyPr anchor="b">
            <a:normAutofit/>
          </a:bodyPr>
          <a:lstStyle>
            <a:lvl1pPr algn="ctr" defTabSz="914400" rtl="0" eaLnBrk="1" latinLnBrk="0" hangingPunct="1">
              <a:lnSpc>
                <a:spcPct val="100000"/>
              </a:lnSpc>
              <a:spcBef>
                <a:spcPct val="0"/>
              </a:spcBef>
              <a:buNone/>
              <a:defRPr sz="6000" b="1" i="0" kern="1200">
                <a:solidFill>
                  <a:schemeClr val="accent1"/>
                </a:solidFill>
                <a:latin typeface="Gotham Bold" pitchFamily="2" charset="0"/>
                <a:ea typeface="+mj-ea"/>
                <a:cs typeface="Gotham Bold" pitchFamily="2" charset="0"/>
              </a:defRPr>
            </a:lvl1pPr>
          </a:lstStyle>
          <a:p>
            <a:pPr algn="l">
              <a:lnSpc>
                <a:spcPct val="100000"/>
              </a:lnSpc>
            </a:pPr>
            <a:r>
              <a:rPr lang="en-US" sz="4000">
                <a:latin typeface="Arial" panose="020B0604020202020204" pitchFamily="34" charset="0"/>
                <a:cs typeface="Arial" panose="020B0604020202020204" pitchFamily="34" charset="0"/>
              </a:rPr>
              <a:t>Module 1.2: </a:t>
            </a:r>
            <a:endParaRPr lang="en-US" sz="4000" dirty="0">
              <a:latin typeface="Arial" panose="020B0604020202020204" pitchFamily="34" charset="0"/>
              <a:cs typeface="Arial" panose="020B0604020202020204" pitchFamily="34" charset="0"/>
            </a:endParaRPr>
          </a:p>
          <a:p>
            <a:pPr algn="l">
              <a:lnSpc>
                <a:spcPct val="100000"/>
              </a:lnSpc>
            </a:pPr>
            <a:r>
              <a:rPr lang="en-US" sz="4000" dirty="0">
                <a:latin typeface="Arial" panose="020B0604020202020204" pitchFamily="34" charset="0"/>
                <a:cs typeface="Arial" panose="020B0604020202020204" pitchFamily="34" charset="0"/>
              </a:rPr>
              <a:t>Classical Supervised Models</a:t>
            </a:r>
          </a:p>
          <a:p>
            <a:pPr algn="l"/>
            <a:r>
              <a:rPr lang="en-US" sz="3200" b="0" dirty="0">
                <a:latin typeface="Arial" panose="020B0604020202020204" pitchFamily="34" charset="0"/>
                <a:cs typeface="Arial" panose="020B0604020202020204" pitchFamily="34" charset="0"/>
              </a:rPr>
              <a:t>Discriminative/ Generative Modeling</a:t>
            </a:r>
            <a:endParaRPr lang="en-US" sz="3200" b="0"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4969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433E3-FE93-934D-B9BB-C74634094896}"/>
              </a:ext>
            </a:extLst>
          </p:cNvPr>
          <p:cNvSpPr>
            <a:spLocks noGrp="1"/>
          </p:cNvSpPr>
          <p:nvPr>
            <p:ph type="ctrTitle"/>
          </p:nvPr>
        </p:nvSpPr>
        <p:spPr/>
        <p:txBody>
          <a:bodyPr/>
          <a:lstStyle/>
          <a:p>
            <a:r>
              <a:rPr lang="en-US" dirty="0"/>
              <a:t>Generative </a:t>
            </a:r>
            <a:br>
              <a:rPr lang="en-US" dirty="0"/>
            </a:br>
            <a:r>
              <a:rPr lang="en-US" dirty="0"/>
              <a:t>Models</a:t>
            </a:r>
          </a:p>
        </p:txBody>
      </p:sp>
    </p:spTree>
    <p:extLst>
      <p:ext uri="{BB962C8B-B14F-4D97-AF65-F5344CB8AC3E}">
        <p14:creationId xmlns:p14="http://schemas.microsoft.com/office/powerpoint/2010/main" val="305642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AF21F2-5566-314F-B056-8BCB715D16F3}"/>
              </a:ext>
            </a:extLst>
          </p:cNvPr>
          <p:cNvSpPr>
            <a:spLocks noGrp="1"/>
          </p:cNvSpPr>
          <p:nvPr>
            <p:ph type="title"/>
          </p:nvPr>
        </p:nvSpPr>
        <p:spPr/>
        <p:txBody>
          <a:bodyPr/>
          <a:lstStyle/>
          <a:p>
            <a:r>
              <a:rPr lang="en-US" dirty="0"/>
              <a:t>Failure Cases for Logistic Regression</a:t>
            </a:r>
          </a:p>
        </p:txBody>
      </p:sp>
      <p:sp>
        <p:nvSpPr>
          <p:cNvPr id="7" name="Content Placeholder 6">
            <a:extLst>
              <a:ext uri="{FF2B5EF4-FFF2-40B4-BE49-F238E27FC236}">
                <a16:creationId xmlns:a16="http://schemas.microsoft.com/office/drawing/2014/main" id="{55163C7A-D17D-1D4A-B907-FB7ED0789982}"/>
              </a:ext>
            </a:extLst>
          </p:cNvPr>
          <p:cNvSpPr>
            <a:spLocks noGrp="1"/>
          </p:cNvSpPr>
          <p:nvPr>
            <p:ph idx="1"/>
          </p:nvPr>
        </p:nvSpPr>
        <p:spPr/>
        <p:txBody>
          <a:bodyPr/>
          <a:lstStyle/>
          <a:p>
            <a:r>
              <a:rPr lang="en-US" dirty="0"/>
              <a:t>What will logistic regression predict for data point x? </a:t>
            </a:r>
          </a:p>
          <a:p>
            <a:pPr marL="0" indent="0">
              <a:buNone/>
            </a:pPr>
            <a:endParaRPr lang="en-US" dirty="0"/>
          </a:p>
        </p:txBody>
      </p:sp>
      <p:sp>
        <p:nvSpPr>
          <p:cNvPr id="5" name="Slide Number Placeholder 4">
            <a:extLst>
              <a:ext uri="{FF2B5EF4-FFF2-40B4-BE49-F238E27FC236}">
                <a16:creationId xmlns:a16="http://schemas.microsoft.com/office/drawing/2014/main" id="{8D6CDB62-79B0-9240-808F-4B0E75AF4B54}"/>
              </a:ext>
            </a:extLst>
          </p:cNvPr>
          <p:cNvSpPr>
            <a:spLocks noGrp="1"/>
          </p:cNvSpPr>
          <p:nvPr>
            <p:ph type="sldNum" sz="quarter" idx="12"/>
          </p:nvPr>
        </p:nvSpPr>
        <p:spPr/>
        <p:txBody>
          <a:bodyPr/>
          <a:lstStyle/>
          <a:p>
            <a:fld id="{256CE055-ECFD-9048-9FD8-7E2D8656A4F7}" type="slidenum">
              <a:rPr lang="en-US" smtClean="0"/>
              <a:pPr/>
              <a:t>11</a:t>
            </a:fld>
            <a:endParaRPr lang="en-US" dirty="0"/>
          </a:p>
        </p:txBody>
      </p:sp>
      <p:pic>
        <p:nvPicPr>
          <p:cNvPr id="9" name="Picture 8">
            <a:extLst>
              <a:ext uri="{FF2B5EF4-FFF2-40B4-BE49-F238E27FC236}">
                <a16:creationId xmlns:a16="http://schemas.microsoft.com/office/drawing/2014/main" id="{CD169129-9826-E849-B34C-2463B92D13BB}"/>
              </a:ext>
            </a:extLst>
          </p:cNvPr>
          <p:cNvPicPr>
            <a:picLocks noChangeAspect="1"/>
          </p:cNvPicPr>
          <p:nvPr/>
        </p:nvPicPr>
        <p:blipFill>
          <a:blip r:embed="rId3"/>
          <a:stretch>
            <a:fillRect/>
          </a:stretch>
        </p:blipFill>
        <p:spPr>
          <a:xfrm>
            <a:off x="2909316" y="2287266"/>
            <a:ext cx="6861217" cy="3413819"/>
          </a:xfrm>
          <a:prstGeom prst="rect">
            <a:avLst/>
          </a:prstGeom>
        </p:spPr>
      </p:pic>
    </p:spTree>
    <p:extLst>
      <p:ext uri="{BB962C8B-B14F-4D97-AF65-F5344CB8AC3E}">
        <p14:creationId xmlns:p14="http://schemas.microsoft.com/office/powerpoint/2010/main" val="203183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AF21F2-5566-314F-B056-8BCB715D16F3}"/>
              </a:ext>
            </a:extLst>
          </p:cNvPr>
          <p:cNvSpPr>
            <a:spLocks noGrp="1"/>
          </p:cNvSpPr>
          <p:nvPr>
            <p:ph type="title"/>
          </p:nvPr>
        </p:nvSpPr>
        <p:spPr/>
        <p:txBody>
          <a:bodyPr/>
          <a:lstStyle/>
          <a:p>
            <a:r>
              <a:rPr lang="en-US" dirty="0"/>
              <a:t>Typical Approaches to Generative Modeling</a:t>
            </a:r>
          </a:p>
        </p:txBody>
      </p:sp>
      <p:sp>
        <p:nvSpPr>
          <p:cNvPr id="5" name="Slide Number Placeholder 4">
            <a:extLst>
              <a:ext uri="{FF2B5EF4-FFF2-40B4-BE49-F238E27FC236}">
                <a16:creationId xmlns:a16="http://schemas.microsoft.com/office/drawing/2014/main" id="{8D6CDB62-79B0-9240-808F-4B0E75AF4B54}"/>
              </a:ext>
            </a:extLst>
          </p:cNvPr>
          <p:cNvSpPr>
            <a:spLocks noGrp="1"/>
          </p:cNvSpPr>
          <p:nvPr>
            <p:ph type="sldNum" sz="quarter" idx="12"/>
          </p:nvPr>
        </p:nvSpPr>
        <p:spPr/>
        <p:txBody>
          <a:bodyPr/>
          <a:lstStyle/>
          <a:p>
            <a:fld id="{256CE055-ECFD-9048-9FD8-7E2D8656A4F7}" type="slidenum">
              <a:rPr lang="en-US" smtClean="0"/>
              <a:pPr/>
              <a:t>12</a:t>
            </a:fld>
            <a:endParaRPr lang="en-US" dirty="0"/>
          </a:p>
        </p:txBody>
      </p:sp>
      <p:sp>
        <p:nvSpPr>
          <p:cNvPr id="10" name="Content Placeholder 9">
            <a:extLst>
              <a:ext uri="{FF2B5EF4-FFF2-40B4-BE49-F238E27FC236}">
                <a16:creationId xmlns:a16="http://schemas.microsoft.com/office/drawing/2014/main" id="{2BEE5E39-EB5F-5B42-91A6-58A6A8A72CE6}"/>
              </a:ext>
            </a:extLst>
          </p:cNvPr>
          <p:cNvSpPr>
            <a:spLocks noGrp="1"/>
          </p:cNvSpPr>
          <p:nvPr>
            <p:ph idx="1"/>
          </p:nvPr>
        </p:nvSpPr>
        <p:spPr/>
        <p:txBody>
          <a:bodyPr/>
          <a:lstStyle/>
          <a:p>
            <a:r>
              <a:rPr lang="en-US" sz="2400" dirty="0"/>
              <a:t>Estimate prior on labels P(y)</a:t>
            </a:r>
          </a:p>
          <a:p>
            <a:r>
              <a:rPr lang="en-US" sz="2400" dirty="0"/>
              <a:t>Estimate conditional distribution P(x | y) for each class y</a:t>
            </a:r>
          </a:p>
          <a:p>
            <a:r>
              <a:rPr lang="en-US" sz="2400" dirty="0"/>
              <a:t>Obtain predictive distribution using Bayes’ rule: P(y | x) = P(y) P(x | y) / Z</a:t>
            </a:r>
          </a:p>
          <a:p>
            <a:endParaRPr lang="en-US" dirty="0"/>
          </a:p>
        </p:txBody>
      </p:sp>
      <p:pic>
        <p:nvPicPr>
          <p:cNvPr id="11" name="Picture 10">
            <a:extLst>
              <a:ext uri="{FF2B5EF4-FFF2-40B4-BE49-F238E27FC236}">
                <a16:creationId xmlns:a16="http://schemas.microsoft.com/office/drawing/2014/main" id="{6911DD33-6B78-9C4A-834B-534BD9FE5920}"/>
              </a:ext>
            </a:extLst>
          </p:cNvPr>
          <p:cNvPicPr>
            <a:picLocks noChangeAspect="1"/>
          </p:cNvPicPr>
          <p:nvPr/>
        </p:nvPicPr>
        <p:blipFill>
          <a:blip r:embed="rId2"/>
          <a:stretch>
            <a:fillRect/>
          </a:stretch>
        </p:blipFill>
        <p:spPr>
          <a:xfrm>
            <a:off x="3428423" y="3381542"/>
            <a:ext cx="5064414" cy="1887314"/>
          </a:xfrm>
          <a:prstGeom prst="rect">
            <a:avLst/>
          </a:prstGeom>
        </p:spPr>
      </p:pic>
      <p:sp>
        <p:nvSpPr>
          <p:cNvPr id="12" name="TextBox 11">
            <a:extLst>
              <a:ext uri="{FF2B5EF4-FFF2-40B4-BE49-F238E27FC236}">
                <a16:creationId xmlns:a16="http://schemas.microsoft.com/office/drawing/2014/main" id="{4BF6D5CF-44E5-3648-A800-6B7E06857C8A}"/>
              </a:ext>
            </a:extLst>
          </p:cNvPr>
          <p:cNvSpPr txBox="1"/>
          <p:nvPr/>
        </p:nvSpPr>
        <p:spPr>
          <a:xfrm>
            <a:off x="4387122" y="5486950"/>
            <a:ext cx="3147015" cy="369332"/>
          </a:xfrm>
          <a:prstGeom prst="rect">
            <a:avLst/>
          </a:prstGeom>
          <a:noFill/>
        </p:spPr>
        <p:txBody>
          <a:bodyPr wrap="none" rtlCol="0">
            <a:spAutoFit/>
          </a:bodyPr>
          <a:lstStyle/>
          <a:p>
            <a:r>
              <a:rPr lang="en-US" dirty="0"/>
              <a:t>Example: hand-written digits</a:t>
            </a:r>
          </a:p>
        </p:txBody>
      </p:sp>
    </p:spTree>
    <p:extLst>
      <p:ext uri="{BB962C8B-B14F-4D97-AF65-F5344CB8AC3E}">
        <p14:creationId xmlns:p14="http://schemas.microsoft.com/office/powerpoint/2010/main" val="96561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21B02-D4E6-CF4D-AFB6-757688420785}"/>
              </a:ext>
            </a:extLst>
          </p:cNvPr>
          <p:cNvSpPr>
            <a:spLocks noGrp="1"/>
          </p:cNvSpPr>
          <p:nvPr>
            <p:ph type="title"/>
          </p:nvPr>
        </p:nvSpPr>
        <p:spPr/>
        <p:txBody>
          <a:bodyPr/>
          <a:lstStyle/>
          <a:p>
            <a:r>
              <a:rPr lang="en-US" dirty="0"/>
              <a:t>Naïve Bayes Classifier (NB)</a:t>
            </a:r>
          </a:p>
        </p:txBody>
      </p:sp>
      <p:sp>
        <p:nvSpPr>
          <p:cNvPr id="4" name="Content Placeholder 3">
            <a:extLst>
              <a:ext uri="{FF2B5EF4-FFF2-40B4-BE49-F238E27FC236}">
                <a16:creationId xmlns:a16="http://schemas.microsoft.com/office/drawing/2014/main" id="{28B5159F-5FE7-9648-8374-763644E43E34}"/>
              </a:ext>
            </a:extLst>
          </p:cNvPr>
          <p:cNvSpPr>
            <a:spLocks noGrp="1"/>
          </p:cNvSpPr>
          <p:nvPr>
            <p:ph idx="1"/>
          </p:nvPr>
        </p:nvSpPr>
        <p:spPr/>
        <p:txBody>
          <a:bodyPr/>
          <a:lstStyle/>
          <a:p>
            <a:r>
              <a:rPr lang="en-US" dirty="0"/>
              <a:t>Simple generative model</a:t>
            </a:r>
          </a:p>
          <a:p>
            <a:pPr lvl="1"/>
            <a:r>
              <a:rPr lang="en-US" dirty="0"/>
              <a:t>P(y)</a:t>
            </a:r>
          </a:p>
          <a:p>
            <a:pPr lvl="1"/>
            <a:r>
              <a:rPr lang="en-US" dirty="0"/>
              <a:t>P(x | y)</a:t>
            </a:r>
          </a:p>
          <a:p>
            <a:endParaRPr lang="en-US" dirty="0"/>
          </a:p>
        </p:txBody>
      </p:sp>
      <p:sp>
        <p:nvSpPr>
          <p:cNvPr id="5" name="Slide Number Placeholder 4">
            <a:extLst>
              <a:ext uri="{FF2B5EF4-FFF2-40B4-BE49-F238E27FC236}">
                <a16:creationId xmlns:a16="http://schemas.microsoft.com/office/drawing/2014/main" id="{A7398503-83D4-AD4E-AC55-D0354A4BBE68}"/>
              </a:ext>
            </a:extLst>
          </p:cNvPr>
          <p:cNvSpPr>
            <a:spLocks noGrp="1"/>
          </p:cNvSpPr>
          <p:nvPr>
            <p:ph type="sldNum" sz="quarter" idx="12"/>
          </p:nvPr>
        </p:nvSpPr>
        <p:spPr/>
        <p:txBody>
          <a:bodyPr/>
          <a:lstStyle/>
          <a:p>
            <a:fld id="{256CE055-ECFD-9048-9FD8-7E2D8656A4F7}" type="slidenum">
              <a:rPr lang="en-US" smtClean="0"/>
              <a:pPr/>
              <a:t>13</a:t>
            </a:fld>
            <a:endParaRPr lang="en-US" dirty="0"/>
          </a:p>
        </p:txBody>
      </p:sp>
      <p:grpSp>
        <p:nvGrpSpPr>
          <p:cNvPr id="8" name="Group 7">
            <a:extLst>
              <a:ext uri="{FF2B5EF4-FFF2-40B4-BE49-F238E27FC236}">
                <a16:creationId xmlns:a16="http://schemas.microsoft.com/office/drawing/2014/main" id="{4B6C4E30-0F98-424D-9C92-AFDA82891DEA}"/>
              </a:ext>
            </a:extLst>
          </p:cNvPr>
          <p:cNvGrpSpPr/>
          <p:nvPr/>
        </p:nvGrpSpPr>
        <p:grpSpPr>
          <a:xfrm>
            <a:off x="7004853" y="191135"/>
            <a:ext cx="5087622" cy="5808082"/>
            <a:chOff x="7104378" y="205401"/>
            <a:chExt cx="5087622" cy="5808082"/>
          </a:xfrm>
        </p:grpSpPr>
        <p:pic>
          <p:nvPicPr>
            <p:cNvPr id="9" name="Picture 8">
              <a:extLst>
                <a:ext uri="{FF2B5EF4-FFF2-40B4-BE49-F238E27FC236}">
                  <a16:creationId xmlns:a16="http://schemas.microsoft.com/office/drawing/2014/main" id="{8FB0DFF7-F47E-234E-8DC1-295CB27F660A}"/>
                </a:ext>
              </a:extLst>
            </p:cNvPr>
            <p:cNvPicPr>
              <a:picLocks noChangeAspect="1"/>
            </p:cNvPicPr>
            <p:nvPr/>
          </p:nvPicPr>
          <p:blipFill>
            <a:blip r:embed="rId2"/>
            <a:stretch>
              <a:fillRect/>
            </a:stretch>
          </p:blipFill>
          <p:spPr>
            <a:xfrm>
              <a:off x="7104378" y="209298"/>
              <a:ext cx="4847803" cy="5527186"/>
            </a:xfrm>
            <a:prstGeom prst="rect">
              <a:avLst/>
            </a:prstGeom>
          </p:spPr>
        </p:pic>
        <p:sp>
          <p:nvSpPr>
            <p:cNvPr id="10" name="Rectangle 9">
              <a:extLst>
                <a:ext uri="{FF2B5EF4-FFF2-40B4-BE49-F238E27FC236}">
                  <a16:creationId xmlns:a16="http://schemas.microsoft.com/office/drawing/2014/main" id="{5DB7D5EC-0FE0-F64F-BA66-014ADA0D775C}"/>
                </a:ext>
              </a:extLst>
            </p:cNvPr>
            <p:cNvSpPr/>
            <p:nvPr/>
          </p:nvSpPr>
          <p:spPr>
            <a:xfrm>
              <a:off x="10253649" y="5736484"/>
              <a:ext cx="1938351" cy="276999"/>
            </a:xfrm>
            <a:prstGeom prst="rect">
              <a:avLst/>
            </a:prstGeom>
          </p:spPr>
          <p:txBody>
            <a:bodyPr wrap="none">
              <a:spAutoFit/>
            </a:bodyPr>
            <a:lstStyle/>
            <a:p>
              <a:r>
                <a:rPr lang="en-US" sz="1200" dirty="0"/>
                <a:t>Credit @NOELIAGOROD</a:t>
              </a:r>
            </a:p>
          </p:txBody>
        </p:sp>
        <p:sp>
          <p:nvSpPr>
            <p:cNvPr id="11" name="Oval 10">
              <a:extLst>
                <a:ext uri="{FF2B5EF4-FFF2-40B4-BE49-F238E27FC236}">
                  <a16:creationId xmlns:a16="http://schemas.microsoft.com/office/drawing/2014/main" id="{EA22E319-1A43-D64C-9183-84C555C7736F}"/>
                </a:ext>
              </a:extLst>
            </p:cNvPr>
            <p:cNvSpPr/>
            <p:nvPr/>
          </p:nvSpPr>
          <p:spPr>
            <a:xfrm>
              <a:off x="9019309" y="2036618"/>
              <a:ext cx="1234340" cy="484909"/>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447BCD-3D79-F640-9E94-954DF19323BC}"/>
                </a:ext>
              </a:extLst>
            </p:cNvPr>
            <p:cNvSpPr/>
            <p:nvPr/>
          </p:nvSpPr>
          <p:spPr>
            <a:xfrm>
              <a:off x="9739745" y="1440872"/>
              <a:ext cx="803564"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78E77C-223E-5E41-B690-668615DDB795}"/>
                </a:ext>
              </a:extLst>
            </p:cNvPr>
            <p:cNvSpPr/>
            <p:nvPr/>
          </p:nvSpPr>
          <p:spPr>
            <a:xfrm>
              <a:off x="9947568" y="477149"/>
              <a:ext cx="902049"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CB74985-8FE7-7A4B-8B89-FD8030FF1AEE}"/>
                </a:ext>
              </a:extLst>
            </p:cNvPr>
            <p:cNvSpPr/>
            <p:nvPr/>
          </p:nvSpPr>
          <p:spPr>
            <a:xfrm flipV="1">
              <a:off x="10009174" y="205401"/>
              <a:ext cx="631117" cy="217415"/>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B1FB862E-4E70-A04A-BD7C-9818F163898D}"/>
              </a:ext>
            </a:extLst>
          </p:cNvPr>
          <p:cNvPicPr>
            <a:picLocks noChangeAspect="1"/>
          </p:cNvPicPr>
          <p:nvPr/>
        </p:nvPicPr>
        <p:blipFill>
          <a:blip r:embed="rId3"/>
          <a:stretch>
            <a:fillRect/>
          </a:stretch>
        </p:blipFill>
        <p:spPr>
          <a:xfrm>
            <a:off x="1199573" y="3622371"/>
            <a:ext cx="5064414" cy="1887314"/>
          </a:xfrm>
          <a:prstGeom prst="rect">
            <a:avLst/>
          </a:prstGeom>
        </p:spPr>
      </p:pic>
    </p:spTree>
    <p:extLst>
      <p:ext uri="{BB962C8B-B14F-4D97-AF65-F5344CB8AC3E}">
        <p14:creationId xmlns:p14="http://schemas.microsoft.com/office/powerpoint/2010/main" val="33378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99F916-2774-F042-8EAB-F790EE698CCB}"/>
              </a:ext>
            </a:extLst>
          </p:cNvPr>
          <p:cNvSpPr>
            <a:spLocks noGrp="1"/>
          </p:cNvSpPr>
          <p:nvPr>
            <p:ph type="title"/>
          </p:nvPr>
        </p:nvSpPr>
        <p:spPr/>
        <p:txBody>
          <a:bodyPr/>
          <a:lstStyle/>
          <a:p>
            <a:r>
              <a:rPr lang="en-US" dirty="0"/>
              <a:t>Naïve Bayes Classifier (NB)</a:t>
            </a:r>
          </a:p>
        </p:txBody>
      </p:sp>
      <p:sp>
        <p:nvSpPr>
          <p:cNvPr id="2" name="Content Placeholder 1">
            <a:extLst>
              <a:ext uri="{FF2B5EF4-FFF2-40B4-BE49-F238E27FC236}">
                <a16:creationId xmlns:a16="http://schemas.microsoft.com/office/drawing/2014/main" id="{24158B30-ADD7-7A46-83BC-DC423066157B}"/>
              </a:ext>
            </a:extLst>
          </p:cNvPr>
          <p:cNvSpPr>
            <a:spLocks noGrp="1"/>
          </p:cNvSpPr>
          <p:nvPr>
            <p:ph idx="1"/>
          </p:nvPr>
        </p:nvSpPr>
        <p:spPr/>
        <p:txBody>
          <a:bodyPr>
            <a:normAutofit/>
          </a:bodyPr>
          <a:lstStyle/>
          <a:p>
            <a:r>
              <a:rPr lang="en-US" dirty="0"/>
              <a:t>Model class label as generated from categorical variable</a:t>
            </a:r>
          </a:p>
          <a:p>
            <a:pPr marL="0" indent="0">
              <a:buNone/>
            </a:pPr>
            <a:r>
              <a:rPr lang="en-US" dirty="0"/>
              <a:t> </a:t>
            </a:r>
          </a:p>
          <a:p>
            <a:r>
              <a:rPr lang="en-US" dirty="0"/>
              <a:t>Model features as conditionally independent given label</a:t>
            </a:r>
          </a:p>
          <a:p>
            <a:endParaRPr lang="en-US" dirty="0"/>
          </a:p>
          <a:p>
            <a:endParaRPr lang="en-US" dirty="0"/>
          </a:p>
          <a:p>
            <a:pPr lvl="1"/>
            <a:r>
              <a:rPr lang="en-US" dirty="0"/>
              <a:t>given class label, each feature is generated independently of the other features</a:t>
            </a:r>
          </a:p>
          <a:p>
            <a:pPr lvl="1"/>
            <a:r>
              <a:rPr lang="en-US" dirty="0"/>
              <a:t>need to specify feature distribution P(X</a:t>
            </a:r>
            <a:r>
              <a:rPr lang="en-US" baseline="-25000" dirty="0"/>
              <a:t>[</a:t>
            </a:r>
            <a:r>
              <a:rPr lang="en-US" baseline="-25000" dirty="0" err="1"/>
              <a:t>i</a:t>
            </a:r>
            <a:r>
              <a:rPr lang="en-US" baseline="-25000" dirty="0"/>
              <a:t>]</a:t>
            </a:r>
            <a:r>
              <a:rPr lang="en-US" dirty="0"/>
              <a:t> | Y ) </a:t>
            </a:r>
          </a:p>
          <a:p>
            <a:endParaRPr lang="en-US" dirty="0"/>
          </a:p>
        </p:txBody>
      </p:sp>
      <p:sp>
        <p:nvSpPr>
          <p:cNvPr id="5" name="Slide Number Placeholder 4">
            <a:extLst>
              <a:ext uri="{FF2B5EF4-FFF2-40B4-BE49-F238E27FC236}">
                <a16:creationId xmlns:a16="http://schemas.microsoft.com/office/drawing/2014/main" id="{3AF3BE28-7820-294B-AA3E-12B21FD0D004}"/>
              </a:ext>
            </a:extLst>
          </p:cNvPr>
          <p:cNvSpPr>
            <a:spLocks noGrp="1"/>
          </p:cNvSpPr>
          <p:nvPr>
            <p:ph type="sldNum" sz="quarter" idx="12"/>
          </p:nvPr>
        </p:nvSpPr>
        <p:spPr/>
        <p:txBody>
          <a:bodyPr/>
          <a:lstStyle/>
          <a:p>
            <a:fld id="{256CE055-ECFD-9048-9FD8-7E2D8656A4F7}" type="slidenum">
              <a:rPr lang="en-US" smtClean="0"/>
              <a:pPr/>
              <a:t>14</a:t>
            </a:fld>
            <a:endParaRPr lang="en-US" dirty="0"/>
          </a:p>
        </p:txBody>
      </p:sp>
      <p:pic>
        <p:nvPicPr>
          <p:cNvPr id="3" name="Picture 2">
            <a:extLst>
              <a:ext uri="{FF2B5EF4-FFF2-40B4-BE49-F238E27FC236}">
                <a16:creationId xmlns:a16="http://schemas.microsoft.com/office/drawing/2014/main" id="{73A9763A-DF0C-024B-86D2-41A4B3D48808}"/>
              </a:ext>
            </a:extLst>
          </p:cNvPr>
          <p:cNvPicPr>
            <a:picLocks noChangeAspect="1"/>
          </p:cNvPicPr>
          <p:nvPr/>
        </p:nvPicPr>
        <p:blipFill>
          <a:blip r:embed="rId2"/>
          <a:stretch>
            <a:fillRect/>
          </a:stretch>
        </p:blipFill>
        <p:spPr>
          <a:xfrm>
            <a:off x="3332595" y="3164036"/>
            <a:ext cx="4705061" cy="1022839"/>
          </a:xfrm>
          <a:prstGeom prst="rect">
            <a:avLst/>
          </a:prstGeom>
        </p:spPr>
      </p:pic>
      <p:pic>
        <p:nvPicPr>
          <p:cNvPr id="7" name="Picture 6">
            <a:extLst>
              <a:ext uri="{FF2B5EF4-FFF2-40B4-BE49-F238E27FC236}">
                <a16:creationId xmlns:a16="http://schemas.microsoft.com/office/drawing/2014/main" id="{63E778FE-6212-4940-AF25-5ECBDF09F3BC}"/>
              </a:ext>
            </a:extLst>
          </p:cNvPr>
          <p:cNvPicPr>
            <a:picLocks noChangeAspect="1"/>
          </p:cNvPicPr>
          <p:nvPr/>
        </p:nvPicPr>
        <p:blipFill>
          <a:blip r:embed="rId3"/>
          <a:stretch>
            <a:fillRect/>
          </a:stretch>
        </p:blipFill>
        <p:spPr>
          <a:xfrm>
            <a:off x="3510683" y="2093461"/>
            <a:ext cx="4319155" cy="577665"/>
          </a:xfrm>
          <a:prstGeom prst="rect">
            <a:avLst/>
          </a:prstGeom>
        </p:spPr>
      </p:pic>
    </p:spTree>
    <p:extLst>
      <p:ext uri="{BB962C8B-B14F-4D97-AF65-F5344CB8AC3E}">
        <p14:creationId xmlns:p14="http://schemas.microsoft.com/office/powerpoint/2010/main" val="3993482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99F916-2774-F042-8EAB-F790EE698CCB}"/>
              </a:ext>
            </a:extLst>
          </p:cNvPr>
          <p:cNvSpPr>
            <a:spLocks noGrp="1"/>
          </p:cNvSpPr>
          <p:nvPr>
            <p:ph type="title"/>
          </p:nvPr>
        </p:nvSpPr>
        <p:spPr/>
        <p:txBody>
          <a:bodyPr/>
          <a:lstStyle/>
          <a:p>
            <a:r>
              <a:rPr lang="en-US" dirty="0"/>
              <a:t>Gaussian Naïve Bayes Classifier</a:t>
            </a:r>
          </a:p>
        </p:txBody>
      </p:sp>
      <p:sp>
        <p:nvSpPr>
          <p:cNvPr id="2" name="Content Placeholder 1">
            <a:extLst>
              <a:ext uri="{FF2B5EF4-FFF2-40B4-BE49-F238E27FC236}">
                <a16:creationId xmlns:a16="http://schemas.microsoft.com/office/drawing/2014/main" id="{24158B30-ADD7-7A46-83BC-DC423066157B}"/>
              </a:ext>
            </a:extLst>
          </p:cNvPr>
          <p:cNvSpPr>
            <a:spLocks noGrp="1"/>
          </p:cNvSpPr>
          <p:nvPr>
            <p:ph idx="1"/>
          </p:nvPr>
        </p:nvSpPr>
        <p:spPr/>
        <p:txBody>
          <a:bodyPr>
            <a:normAutofit/>
          </a:bodyPr>
          <a:lstStyle/>
          <a:p>
            <a:r>
              <a:rPr lang="en-US" sz="2400" dirty="0"/>
              <a:t>Model class label as generated from categorical variable</a:t>
            </a:r>
          </a:p>
          <a:p>
            <a:pPr marL="0" indent="0">
              <a:buNone/>
            </a:pPr>
            <a:r>
              <a:rPr lang="en-US" sz="2400" dirty="0"/>
              <a:t> </a:t>
            </a:r>
          </a:p>
          <a:p>
            <a:r>
              <a:rPr lang="en-US" sz="2400" dirty="0"/>
              <a:t>Model features as </a:t>
            </a:r>
            <a:r>
              <a:rPr lang="en-US" sz="2400" b="1" dirty="0">
                <a:solidFill>
                  <a:srgbClr val="7F0000"/>
                </a:solidFill>
              </a:rPr>
              <a:t>conditionally independent Gaussians</a:t>
            </a:r>
          </a:p>
          <a:p>
            <a:endParaRPr lang="en-US" sz="2400" dirty="0"/>
          </a:p>
          <a:p>
            <a:endParaRPr lang="en-US" sz="2400" dirty="0"/>
          </a:p>
          <a:p>
            <a:endParaRPr lang="en-US" sz="2400" dirty="0"/>
          </a:p>
          <a:p>
            <a:pPr lvl="1"/>
            <a:r>
              <a:rPr lang="en-US" sz="2000" dirty="0"/>
              <a:t>given class label, each feature is generated independently of the other features</a:t>
            </a:r>
          </a:p>
          <a:p>
            <a:pPr lvl="1"/>
            <a:r>
              <a:rPr lang="en-US" sz="2000" dirty="0"/>
              <a:t>need to specify feature distribution P(X</a:t>
            </a:r>
            <a:r>
              <a:rPr lang="en-US" sz="2000" baseline="-25000" dirty="0"/>
              <a:t>[</a:t>
            </a:r>
            <a:r>
              <a:rPr lang="en-US" sz="2000" baseline="-25000" dirty="0" err="1"/>
              <a:t>i</a:t>
            </a:r>
            <a:r>
              <a:rPr lang="en-US" sz="2000" baseline="-25000" dirty="0"/>
              <a:t>]</a:t>
            </a:r>
            <a:r>
              <a:rPr lang="en-US" sz="2000" dirty="0"/>
              <a:t> | Y) </a:t>
            </a:r>
          </a:p>
          <a:p>
            <a:endParaRPr lang="en-US" sz="2400" dirty="0"/>
          </a:p>
        </p:txBody>
      </p:sp>
      <p:sp>
        <p:nvSpPr>
          <p:cNvPr id="5" name="Slide Number Placeholder 4">
            <a:extLst>
              <a:ext uri="{FF2B5EF4-FFF2-40B4-BE49-F238E27FC236}">
                <a16:creationId xmlns:a16="http://schemas.microsoft.com/office/drawing/2014/main" id="{3AF3BE28-7820-294B-AA3E-12B21FD0D004}"/>
              </a:ext>
            </a:extLst>
          </p:cNvPr>
          <p:cNvSpPr>
            <a:spLocks noGrp="1"/>
          </p:cNvSpPr>
          <p:nvPr>
            <p:ph type="sldNum" sz="quarter" idx="12"/>
          </p:nvPr>
        </p:nvSpPr>
        <p:spPr/>
        <p:txBody>
          <a:bodyPr/>
          <a:lstStyle/>
          <a:p>
            <a:fld id="{256CE055-ECFD-9048-9FD8-7E2D8656A4F7}" type="slidenum">
              <a:rPr lang="en-US" smtClean="0"/>
              <a:pPr/>
              <a:t>15</a:t>
            </a:fld>
            <a:endParaRPr lang="en-US" dirty="0"/>
          </a:p>
        </p:txBody>
      </p:sp>
      <p:pic>
        <p:nvPicPr>
          <p:cNvPr id="3" name="Picture 2">
            <a:extLst>
              <a:ext uri="{FF2B5EF4-FFF2-40B4-BE49-F238E27FC236}">
                <a16:creationId xmlns:a16="http://schemas.microsoft.com/office/drawing/2014/main" id="{3224D62A-4912-0540-B1F6-17633E714334}"/>
              </a:ext>
            </a:extLst>
          </p:cNvPr>
          <p:cNvPicPr>
            <a:picLocks noChangeAspect="1"/>
          </p:cNvPicPr>
          <p:nvPr/>
        </p:nvPicPr>
        <p:blipFill>
          <a:blip r:embed="rId2"/>
          <a:stretch>
            <a:fillRect/>
          </a:stretch>
        </p:blipFill>
        <p:spPr>
          <a:xfrm>
            <a:off x="3619500" y="1975611"/>
            <a:ext cx="4319155" cy="577665"/>
          </a:xfrm>
          <a:prstGeom prst="rect">
            <a:avLst/>
          </a:prstGeom>
        </p:spPr>
      </p:pic>
      <p:pic>
        <p:nvPicPr>
          <p:cNvPr id="4" name="Picture 3">
            <a:extLst>
              <a:ext uri="{FF2B5EF4-FFF2-40B4-BE49-F238E27FC236}">
                <a16:creationId xmlns:a16="http://schemas.microsoft.com/office/drawing/2014/main" id="{1611CAC3-0A3A-2845-A13B-C80EA2417143}"/>
              </a:ext>
            </a:extLst>
          </p:cNvPr>
          <p:cNvPicPr>
            <a:picLocks noChangeAspect="1"/>
          </p:cNvPicPr>
          <p:nvPr/>
        </p:nvPicPr>
        <p:blipFill>
          <a:blip r:embed="rId3"/>
          <a:stretch>
            <a:fillRect/>
          </a:stretch>
        </p:blipFill>
        <p:spPr>
          <a:xfrm>
            <a:off x="3619500" y="2929713"/>
            <a:ext cx="4319155" cy="1375012"/>
          </a:xfrm>
          <a:prstGeom prst="rect">
            <a:avLst/>
          </a:prstGeom>
        </p:spPr>
      </p:pic>
    </p:spTree>
    <p:extLst>
      <p:ext uri="{BB962C8B-B14F-4D97-AF65-F5344CB8AC3E}">
        <p14:creationId xmlns:p14="http://schemas.microsoft.com/office/powerpoint/2010/main" val="203792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90F609-658D-6B46-9CFB-5F4CFDBEB810}"/>
              </a:ext>
            </a:extLst>
          </p:cNvPr>
          <p:cNvSpPr>
            <a:spLocks noGrp="1"/>
          </p:cNvSpPr>
          <p:nvPr>
            <p:ph type="title"/>
          </p:nvPr>
        </p:nvSpPr>
        <p:spPr/>
        <p:txBody>
          <a:bodyPr/>
          <a:lstStyle/>
          <a:p>
            <a:r>
              <a:rPr lang="en-US" dirty="0"/>
              <a:t>Demo: Demo: Gaussian NB vs LR (linear)</a:t>
            </a:r>
          </a:p>
        </p:txBody>
      </p:sp>
      <p:pic>
        <p:nvPicPr>
          <p:cNvPr id="9" name="Content Placeholder 8">
            <a:extLst>
              <a:ext uri="{FF2B5EF4-FFF2-40B4-BE49-F238E27FC236}">
                <a16:creationId xmlns:a16="http://schemas.microsoft.com/office/drawing/2014/main" id="{4F443547-1AFB-C24A-8DD2-05F1619D5711}"/>
              </a:ext>
            </a:extLst>
          </p:cNvPr>
          <p:cNvPicPr>
            <a:picLocks noGrp="1" noChangeAspect="1"/>
          </p:cNvPicPr>
          <p:nvPr>
            <p:ph idx="1"/>
          </p:nvPr>
        </p:nvPicPr>
        <p:blipFill>
          <a:blip r:embed="rId2"/>
          <a:stretch>
            <a:fillRect/>
          </a:stretch>
        </p:blipFill>
        <p:spPr>
          <a:xfrm>
            <a:off x="3419099" y="1465262"/>
            <a:ext cx="5453968" cy="4235451"/>
          </a:xfrm>
        </p:spPr>
      </p:pic>
      <p:sp>
        <p:nvSpPr>
          <p:cNvPr id="5" name="Slide Number Placeholder 4">
            <a:extLst>
              <a:ext uri="{FF2B5EF4-FFF2-40B4-BE49-F238E27FC236}">
                <a16:creationId xmlns:a16="http://schemas.microsoft.com/office/drawing/2014/main" id="{4FBB5979-F3EF-3743-9CFA-8DD00E725401}"/>
              </a:ext>
            </a:extLst>
          </p:cNvPr>
          <p:cNvSpPr>
            <a:spLocks noGrp="1"/>
          </p:cNvSpPr>
          <p:nvPr>
            <p:ph type="sldNum" sz="quarter" idx="12"/>
          </p:nvPr>
        </p:nvSpPr>
        <p:spPr/>
        <p:txBody>
          <a:bodyPr/>
          <a:lstStyle/>
          <a:p>
            <a:fld id="{256CE055-ECFD-9048-9FD8-7E2D8656A4F7}" type="slidenum">
              <a:rPr lang="en-US" smtClean="0"/>
              <a:pPr/>
              <a:t>16</a:t>
            </a:fld>
            <a:endParaRPr lang="en-US" dirty="0"/>
          </a:p>
        </p:txBody>
      </p:sp>
    </p:spTree>
    <p:extLst>
      <p:ext uri="{BB962C8B-B14F-4D97-AF65-F5344CB8AC3E}">
        <p14:creationId xmlns:p14="http://schemas.microsoft.com/office/powerpoint/2010/main" val="216562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90F609-658D-6B46-9CFB-5F4CFDBEB810}"/>
              </a:ext>
            </a:extLst>
          </p:cNvPr>
          <p:cNvSpPr>
            <a:spLocks noGrp="1"/>
          </p:cNvSpPr>
          <p:nvPr>
            <p:ph type="title"/>
          </p:nvPr>
        </p:nvSpPr>
        <p:spPr/>
        <p:txBody>
          <a:bodyPr/>
          <a:lstStyle/>
          <a:p>
            <a:r>
              <a:rPr lang="en-US" dirty="0"/>
              <a:t>Demo: Gaussian NB for Anomaly Detection</a:t>
            </a:r>
          </a:p>
        </p:txBody>
      </p:sp>
      <p:sp>
        <p:nvSpPr>
          <p:cNvPr id="5" name="Slide Number Placeholder 4">
            <a:extLst>
              <a:ext uri="{FF2B5EF4-FFF2-40B4-BE49-F238E27FC236}">
                <a16:creationId xmlns:a16="http://schemas.microsoft.com/office/drawing/2014/main" id="{4FBB5979-F3EF-3743-9CFA-8DD00E725401}"/>
              </a:ext>
            </a:extLst>
          </p:cNvPr>
          <p:cNvSpPr>
            <a:spLocks noGrp="1"/>
          </p:cNvSpPr>
          <p:nvPr>
            <p:ph type="sldNum" sz="quarter" idx="12"/>
          </p:nvPr>
        </p:nvSpPr>
        <p:spPr/>
        <p:txBody>
          <a:bodyPr/>
          <a:lstStyle/>
          <a:p>
            <a:fld id="{256CE055-ECFD-9048-9FD8-7E2D8656A4F7}" type="slidenum">
              <a:rPr lang="en-US" smtClean="0"/>
              <a:pPr/>
              <a:t>17</a:t>
            </a:fld>
            <a:endParaRPr lang="en-US" dirty="0"/>
          </a:p>
        </p:txBody>
      </p:sp>
      <p:pic>
        <p:nvPicPr>
          <p:cNvPr id="7" name="Content Placeholder 6">
            <a:extLst>
              <a:ext uri="{FF2B5EF4-FFF2-40B4-BE49-F238E27FC236}">
                <a16:creationId xmlns:a16="http://schemas.microsoft.com/office/drawing/2014/main" id="{1B290769-C23F-5F41-8467-54138D570E08}"/>
              </a:ext>
            </a:extLst>
          </p:cNvPr>
          <p:cNvPicPr>
            <a:picLocks noGrp="1" noChangeAspect="1"/>
          </p:cNvPicPr>
          <p:nvPr>
            <p:ph idx="1"/>
          </p:nvPr>
        </p:nvPicPr>
        <p:blipFill>
          <a:blip r:embed="rId3"/>
          <a:stretch>
            <a:fillRect/>
          </a:stretch>
        </p:blipFill>
        <p:spPr>
          <a:xfrm>
            <a:off x="2685307" y="1543050"/>
            <a:ext cx="6821386" cy="4157663"/>
          </a:xfrm>
        </p:spPr>
      </p:pic>
    </p:spTree>
    <p:extLst>
      <p:ext uri="{BB962C8B-B14F-4D97-AF65-F5344CB8AC3E}">
        <p14:creationId xmlns:p14="http://schemas.microsoft.com/office/powerpoint/2010/main" val="2584293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433D6B-4A27-B045-9DBF-1EB8B6E6A171}"/>
              </a:ext>
            </a:extLst>
          </p:cNvPr>
          <p:cNvSpPr>
            <a:spLocks noGrp="1"/>
          </p:cNvSpPr>
          <p:nvPr>
            <p:ph type="title"/>
          </p:nvPr>
        </p:nvSpPr>
        <p:spPr/>
        <p:txBody>
          <a:bodyPr/>
          <a:lstStyle/>
          <a:p>
            <a:r>
              <a:rPr lang="en-US" dirty="0"/>
              <a:t>Concluding remarks</a:t>
            </a:r>
          </a:p>
        </p:txBody>
      </p:sp>
      <p:sp>
        <p:nvSpPr>
          <p:cNvPr id="7" name="Content Placeholder 6">
            <a:extLst>
              <a:ext uri="{FF2B5EF4-FFF2-40B4-BE49-F238E27FC236}">
                <a16:creationId xmlns:a16="http://schemas.microsoft.com/office/drawing/2014/main" id="{03E75E0C-CCD2-C548-89EF-9E054FE72A21}"/>
              </a:ext>
            </a:extLst>
          </p:cNvPr>
          <p:cNvSpPr>
            <a:spLocks noGrp="1"/>
          </p:cNvSpPr>
          <p:nvPr>
            <p:ph idx="1"/>
          </p:nvPr>
        </p:nvSpPr>
        <p:spPr/>
        <p:txBody>
          <a:bodyPr>
            <a:normAutofit lnSpcReduction="10000"/>
          </a:bodyPr>
          <a:lstStyle/>
          <a:p>
            <a:r>
              <a:rPr lang="en-US" dirty="0"/>
              <a:t>Discriminative models</a:t>
            </a:r>
          </a:p>
          <a:p>
            <a:pPr lvl="1"/>
            <a:r>
              <a:rPr lang="en-US" dirty="0"/>
              <a:t>model P(y | x). Do not attempt to model P(x)</a:t>
            </a:r>
          </a:p>
          <a:p>
            <a:pPr lvl="1"/>
            <a:r>
              <a:rPr lang="en-US" b="1" dirty="0">
                <a:solidFill>
                  <a:srgbClr val="7F0000"/>
                </a:solidFill>
              </a:rPr>
              <a:t>cannot detect outliers</a:t>
            </a:r>
            <a:r>
              <a:rPr lang="en-US" dirty="0"/>
              <a:t> (property of P(x))</a:t>
            </a:r>
          </a:p>
          <a:p>
            <a:pPr lvl="1"/>
            <a:r>
              <a:rPr lang="en-US" dirty="0"/>
              <a:t>are typically more robust, since accurately modeling x may be difficult</a:t>
            </a:r>
          </a:p>
          <a:p>
            <a:pPr lvl="1"/>
            <a:endParaRPr lang="en-US" dirty="0"/>
          </a:p>
          <a:p>
            <a:r>
              <a:rPr lang="en-US" dirty="0"/>
              <a:t>Generative models</a:t>
            </a:r>
          </a:p>
          <a:p>
            <a:pPr lvl="1"/>
            <a:r>
              <a:rPr lang="en-US" dirty="0"/>
              <a:t>model </a:t>
            </a:r>
            <a:r>
              <a:rPr lang="en-US" b="1" dirty="0">
                <a:solidFill>
                  <a:srgbClr val="7F0000"/>
                </a:solidFill>
              </a:rPr>
              <a:t>joint distribution </a:t>
            </a:r>
            <a:r>
              <a:rPr lang="en-US" dirty="0"/>
              <a:t>P(x, y)</a:t>
            </a:r>
          </a:p>
          <a:p>
            <a:pPr lvl="1"/>
            <a:r>
              <a:rPr lang="en-US" dirty="0"/>
              <a:t>can be more powerful (e.g. detect outliers) if model assumptions are met</a:t>
            </a:r>
          </a:p>
          <a:p>
            <a:pPr lvl="1"/>
            <a:r>
              <a:rPr lang="en-US" dirty="0"/>
              <a:t>are typically </a:t>
            </a:r>
            <a:r>
              <a:rPr lang="en-US" b="1" dirty="0">
                <a:solidFill>
                  <a:srgbClr val="7F0000"/>
                </a:solidFill>
              </a:rPr>
              <a:t>less robust </a:t>
            </a:r>
            <a:r>
              <a:rPr lang="en-US" dirty="0"/>
              <a:t>against outliers</a:t>
            </a:r>
          </a:p>
          <a:p>
            <a:endParaRPr lang="en-US" dirty="0"/>
          </a:p>
        </p:txBody>
      </p:sp>
      <p:sp>
        <p:nvSpPr>
          <p:cNvPr id="5" name="Slide Number Placeholder 4">
            <a:extLst>
              <a:ext uri="{FF2B5EF4-FFF2-40B4-BE49-F238E27FC236}">
                <a16:creationId xmlns:a16="http://schemas.microsoft.com/office/drawing/2014/main" id="{AC126A4A-2954-9440-9332-22C02E381565}"/>
              </a:ext>
            </a:extLst>
          </p:cNvPr>
          <p:cNvSpPr>
            <a:spLocks noGrp="1"/>
          </p:cNvSpPr>
          <p:nvPr>
            <p:ph type="sldNum" sz="quarter" idx="12"/>
          </p:nvPr>
        </p:nvSpPr>
        <p:spPr/>
        <p:txBody>
          <a:bodyPr/>
          <a:lstStyle/>
          <a:p>
            <a:fld id="{256CE055-ECFD-9048-9FD8-7E2D8656A4F7}" type="slidenum">
              <a:rPr lang="en-US" smtClean="0"/>
              <a:pPr/>
              <a:t>18</a:t>
            </a:fld>
            <a:endParaRPr lang="en-US" dirty="0"/>
          </a:p>
        </p:txBody>
      </p:sp>
    </p:spTree>
    <p:extLst>
      <p:ext uri="{BB962C8B-B14F-4D97-AF65-F5344CB8AC3E}">
        <p14:creationId xmlns:p14="http://schemas.microsoft.com/office/powerpoint/2010/main" val="78901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nfigure the K9 Spam Email Filter">
            <a:extLst>
              <a:ext uri="{FF2B5EF4-FFF2-40B4-BE49-F238E27FC236}">
                <a16:creationId xmlns:a16="http://schemas.microsoft.com/office/drawing/2014/main" id="{EACB764E-2FDE-F24F-92EA-F47AB3914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234" y="403008"/>
            <a:ext cx="8187532" cy="545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12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610D0B-6EBF-0C42-9BE5-2311102115F6}"/>
              </a:ext>
            </a:extLst>
          </p:cNvPr>
          <p:cNvSpPr>
            <a:spLocks noGrp="1"/>
          </p:cNvSpPr>
          <p:nvPr>
            <p:ph type="title"/>
          </p:nvPr>
        </p:nvSpPr>
        <p:spPr/>
        <p:txBody>
          <a:bodyPr/>
          <a:lstStyle/>
          <a:p>
            <a:r>
              <a:rPr lang="en-US" dirty="0"/>
              <a:t>Discriminative vs generative classification</a:t>
            </a:r>
          </a:p>
        </p:txBody>
      </p:sp>
      <p:sp>
        <p:nvSpPr>
          <p:cNvPr id="7" name="Content Placeholder 6">
            <a:extLst>
              <a:ext uri="{FF2B5EF4-FFF2-40B4-BE49-F238E27FC236}">
                <a16:creationId xmlns:a16="http://schemas.microsoft.com/office/drawing/2014/main" id="{9EE6E2F9-98CC-7E47-9C33-A4C1692EC815}"/>
              </a:ext>
            </a:extLst>
          </p:cNvPr>
          <p:cNvSpPr>
            <a:spLocks noGrp="1"/>
          </p:cNvSpPr>
          <p:nvPr>
            <p:ph idx="1"/>
          </p:nvPr>
        </p:nvSpPr>
        <p:spPr/>
        <p:txBody>
          <a:bodyPr>
            <a:normAutofit/>
          </a:bodyPr>
          <a:lstStyle/>
          <a:p>
            <a:r>
              <a:rPr lang="en-US" dirty="0"/>
              <a:t>Discriminative models </a:t>
            </a:r>
          </a:p>
          <a:p>
            <a:pPr lvl="1"/>
            <a:r>
              <a:rPr lang="en-US" dirty="0"/>
              <a:t>aim to estimate </a:t>
            </a:r>
            <a:r>
              <a:rPr lang="en-US" b="1" dirty="0">
                <a:solidFill>
                  <a:srgbClr val="7F0000"/>
                </a:solidFill>
              </a:rPr>
              <a:t>conditional distribution </a:t>
            </a:r>
            <a:r>
              <a:rPr lang="en-US" dirty="0"/>
              <a:t>P(y | x) </a:t>
            </a:r>
          </a:p>
          <a:p>
            <a:pPr lvl="1"/>
            <a:endParaRPr lang="en-US" dirty="0"/>
          </a:p>
          <a:p>
            <a:r>
              <a:rPr lang="en-US" dirty="0"/>
              <a:t>Generative models </a:t>
            </a:r>
          </a:p>
          <a:p>
            <a:pPr lvl="1"/>
            <a:r>
              <a:rPr lang="en-US" dirty="0"/>
              <a:t>aim to estimate </a:t>
            </a:r>
            <a:r>
              <a:rPr lang="en-US" b="1" dirty="0">
                <a:solidFill>
                  <a:srgbClr val="7F0000"/>
                </a:solidFill>
              </a:rPr>
              <a:t>joint distribution</a:t>
            </a:r>
            <a:r>
              <a:rPr lang="en-US" dirty="0"/>
              <a:t> P(y, x) </a:t>
            </a:r>
          </a:p>
          <a:p>
            <a:pPr lvl="1"/>
            <a:endParaRPr lang="en-US" dirty="0"/>
          </a:p>
          <a:p>
            <a:r>
              <a:rPr lang="en-US" dirty="0"/>
              <a:t>Can derive conditional from joint distribution, but not vice versa. </a:t>
            </a:r>
          </a:p>
          <a:p>
            <a:endParaRPr lang="en-US" dirty="0"/>
          </a:p>
        </p:txBody>
      </p:sp>
      <p:sp>
        <p:nvSpPr>
          <p:cNvPr id="5" name="Slide Number Placeholder 4">
            <a:extLst>
              <a:ext uri="{FF2B5EF4-FFF2-40B4-BE49-F238E27FC236}">
                <a16:creationId xmlns:a16="http://schemas.microsoft.com/office/drawing/2014/main" id="{E25ABD9B-08D9-9545-9917-62EC58246938}"/>
              </a:ext>
            </a:extLst>
          </p:cNvPr>
          <p:cNvSpPr>
            <a:spLocks noGrp="1"/>
          </p:cNvSpPr>
          <p:nvPr>
            <p:ph type="sldNum" sz="quarter" idx="12"/>
          </p:nvPr>
        </p:nvSpPr>
        <p:spPr/>
        <p:txBody>
          <a:bodyPr/>
          <a:lstStyle/>
          <a:p>
            <a:fld id="{256CE055-ECFD-9048-9FD8-7E2D8656A4F7}" type="slidenum">
              <a:rPr lang="en-US" smtClean="0"/>
              <a:pPr/>
              <a:t>3</a:t>
            </a:fld>
            <a:endParaRPr lang="en-US" dirty="0"/>
          </a:p>
        </p:txBody>
      </p:sp>
    </p:spTree>
    <p:extLst>
      <p:ext uri="{BB962C8B-B14F-4D97-AF65-F5344CB8AC3E}">
        <p14:creationId xmlns:p14="http://schemas.microsoft.com/office/powerpoint/2010/main" val="285777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85A7A-6D4C-6449-95D3-D40C9E876BB6}"/>
              </a:ext>
            </a:extLst>
          </p:cNvPr>
          <p:cNvSpPr>
            <a:spLocks noGrp="1"/>
          </p:cNvSpPr>
          <p:nvPr>
            <p:ph type="ctrTitle"/>
          </p:nvPr>
        </p:nvSpPr>
        <p:spPr/>
        <p:txBody>
          <a:bodyPr/>
          <a:lstStyle/>
          <a:p>
            <a:r>
              <a:rPr lang="en-US" dirty="0"/>
              <a:t>Discriminative models</a:t>
            </a:r>
          </a:p>
        </p:txBody>
      </p:sp>
    </p:spTree>
    <p:extLst>
      <p:ext uri="{BB962C8B-B14F-4D97-AF65-F5344CB8AC3E}">
        <p14:creationId xmlns:p14="http://schemas.microsoft.com/office/powerpoint/2010/main" val="32536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52FFE3-7A6B-D442-8D3A-8E7EA16FD5D5}"/>
              </a:ext>
            </a:extLst>
          </p:cNvPr>
          <p:cNvSpPr>
            <a:spLocks noGrp="1"/>
          </p:cNvSpPr>
          <p:nvPr>
            <p:ph type="title"/>
          </p:nvPr>
        </p:nvSpPr>
        <p:spPr/>
        <p:txBody>
          <a:bodyPr/>
          <a:lstStyle/>
          <a:p>
            <a:r>
              <a:rPr lang="en-US" dirty="0"/>
              <a:t>Logistic Regression</a:t>
            </a:r>
          </a:p>
        </p:txBody>
      </p:sp>
      <p:sp>
        <p:nvSpPr>
          <p:cNvPr id="7" name="Content Placeholder 6">
            <a:extLst>
              <a:ext uri="{FF2B5EF4-FFF2-40B4-BE49-F238E27FC236}">
                <a16:creationId xmlns:a16="http://schemas.microsoft.com/office/drawing/2014/main" id="{E5EBE72E-76C7-BF44-A2A1-CEE87D1CEE01}"/>
              </a:ext>
            </a:extLst>
          </p:cNvPr>
          <p:cNvSpPr>
            <a:spLocks noGrp="1"/>
          </p:cNvSpPr>
          <p:nvPr>
            <p:ph idx="1"/>
          </p:nvPr>
        </p:nvSpPr>
        <p:spPr/>
        <p:txBody>
          <a:bodyPr>
            <a:normAutofit/>
          </a:bodyPr>
          <a:lstStyle/>
          <a:p>
            <a:r>
              <a:rPr lang="en-US" sz="2400" dirty="0"/>
              <a:t>Use regression model for class probability </a:t>
            </a:r>
          </a:p>
          <a:p>
            <a:endParaRPr lang="en-US" sz="2400" dirty="0"/>
          </a:p>
        </p:txBody>
      </p:sp>
      <p:sp>
        <p:nvSpPr>
          <p:cNvPr id="5" name="Slide Number Placeholder 4">
            <a:extLst>
              <a:ext uri="{FF2B5EF4-FFF2-40B4-BE49-F238E27FC236}">
                <a16:creationId xmlns:a16="http://schemas.microsoft.com/office/drawing/2014/main" id="{2CA3B4B0-583B-1A4D-A437-1C947583684F}"/>
              </a:ext>
            </a:extLst>
          </p:cNvPr>
          <p:cNvSpPr>
            <a:spLocks noGrp="1"/>
          </p:cNvSpPr>
          <p:nvPr>
            <p:ph type="sldNum" sz="quarter" idx="12"/>
          </p:nvPr>
        </p:nvSpPr>
        <p:spPr/>
        <p:txBody>
          <a:bodyPr/>
          <a:lstStyle/>
          <a:p>
            <a:fld id="{256CE055-ECFD-9048-9FD8-7E2D8656A4F7}" type="slidenum">
              <a:rPr lang="en-US" smtClean="0"/>
              <a:pPr/>
              <a:t>5</a:t>
            </a:fld>
            <a:endParaRPr lang="en-US" dirty="0"/>
          </a:p>
        </p:txBody>
      </p:sp>
      <p:pic>
        <p:nvPicPr>
          <p:cNvPr id="3" name="Picture 2">
            <a:extLst>
              <a:ext uri="{FF2B5EF4-FFF2-40B4-BE49-F238E27FC236}">
                <a16:creationId xmlns:a16="http://schemas.microsoft.com/office/drawing/2014/main" id="{3009F0C9-AC5B-0A4D-87E8-384FF7F8FF2C}"/>
              </a:ext>
            </a:extLst>
          </p:cNvPr>
          <p:cNvPicPr>
            <a:picLocks noChangeAspect="1"/>
          </p:cNvPicPr>
          <p:nvPr/>
        </p:nvPicPr>
        <p:blipFill>
          <a:blip r:embed="rId2"/>
          <a:stretch>
            <a:fillRect/>
          </a:stretch>
        </p:blipFill>
        <p:spPr>
          <a:xfrm>
            <a:off x="930162" y="2604062"/>
            <a:ext cx="6270216" cy="2823329"/>
          </a:xfrm>
          <a:prstGeom prst="rect">
            <a:avLst/>
          </a:prstGeom>
        </p:spPr>
      </p:pic>
      <p:grpSp>
        <p:nvGrpSpPr>
          <p:cNvPr id="2" name="Group 1">
            <a:extLst>
              <a:ext uri="{FF2B5EF4-FFF2-40B4-BE49-F238E27FC236}">
                <a16:creationId xmlns:a16="http://schemas.microsoft.com/office/drawing/2014/main" id="{33994898-198A-3A4B-B63C-F714B715977F}"/>
              </a:ext>
            </a:extLst>
          </p:cNvPr>
          <p:cNvGrpSpPr/>
          <p:nvPr/>
        </p:nvGrpSpPr>
        <p:grpSpPr>
          <a:xfrm>
            <a:off x="7292340" y="425790"/>
            <a:ext cx="4508856" cy="5140738"/>
            <a:chOff x="7292340" y="458679"/>
            <a:chExt cx="4847803" cy="5527186"/>
          </a:xfrm>
        </p:grpSpPr>
        <p:pic>
          <p:nvPicPr>
            <p:cNvPr id="8" name="Picture 7">
              <a:extLst>
                <a:ext uri="{FF2B5EF4-FFF2-40B4-BE49-F238E27FC236}">
                  <a16:creationId xmlns:a16="http://schemas.microsoft.com/office/drawing/2014/main" id="{E2FA67DE-5D36-234F-8449-F9903A17707D}"/>
                </a:ext>
              </a:extLst>
            </p:cNvPr>
            <p:cNvPicPr>
              <a:picLocks noChangeAspect="1"/>
            </p:cNvPicPr>
            <p:nvPr/>
          </p:nvPicPr>
          <p:blipFill>
            <a:blip r:embed="rId3"/>
            <a:stretch>
              <a:fillRect/>
            </a:stretch>
          </p:blipFill>
          <p:spPr>
            <a:xfrm>
              <a:off x="7292340" y="458679"/>
              <a:ext cx="4847803" cy="5527186"/>
            </a:xfrm>
            <a:prstGeom prst="rect">
              <a:avLst/>
            </a:prstGeom>
          </p:spPr>
        </p:pic>
        <p:sp>
          <p:nvSpPr>
            <p:cNvPr id="9" name="Oval 8">
              <a:extLst>
                <a:ext uri="{FF2B5EF4-FFF2-40B4-BE49-F238E27FC236}">
                  <a16:creationId xmlns:a16="http://schemas.microsoft.com/office/drawing/2014/main" id="{E3B0D28A-6132-084A-8F62-860D9F23D57B}"/>
                </a:ext>
              </a:extLst>
            </p:cNvPr>
            <p:cNvSpPr/>
            <p:nvPr/>
          </p:nvSpPr>
          <p:spPr>
            <a:xfrm>
              <a:off x="9207271" y="2285999"/>
              <a:ext cx="1234340" cy="484909"/>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B466DE8-21BF-894A-9C19-A9BA87DE57E0}"/>
                </a:ext>
              </a:extLst>
            </p:cNvPr>
            <p:cNvSpPr/>
            <p:nvPr/>
          </p:nvSpPr>
          <p:spPr>
            <a:xfrm>
              <a:off x="9927707" y="1690253"/>
              <a:ext cx="803564"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8D23F9D-9B74-7446-BB4F-30316AEE73C9}"/>
                </a:ext>
              </a:extLst>
            </p:cNvPr>
            <p:cNvSpPr/>
            <p:nvPr/>
          </p:nvSpPr>
          <p:spPr>
            <a:xfrm>
              <a:off x="10135530" y="726530"/>
              <a:ext cx="902049" cy="318747"/>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26825FC-3650-B045-ACA7-C6BE924DE998}"/>
                </a:ext>
              </a:extLst>
            </p:cNvPr>
            <p:cNvSpPr/>
            <p:nvPr/>
          </p:nvSpPr>
          <p:spPr>
            <a:xfrm flipV="1">
              <a:off x="11099185" y="801472"/>
              <a:ext cx="902049" cy="209428"/>
            </a:xfrm>
            <a:prstGeom prst="ellipse">
              <a:avLst/>
            </a:prstGeom>
            <a:solidFill>
              <a:srgbClr val="800000">
                <a:alpha val="2862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5255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B54F71-EE38-E849-9D58-D18CB8B7E345}"/>
              </a:ext>
            </a:extLst>
          </p:cNvPr>
          <p:cNvSpPr>
            <a:spLocks noGrp="1"/>
          </p:cNvSpPr>
          <p:nvPr>
            <p:ph type="title"/>
          </p:nvPr>
        </p:nvSpPr>
        <p:spPr/>
        <p:txBody>
          <a:bodyPr/>
          <a:lstStyle/>
          <a:p>
            <a:r>
              <a:rPr lang="en-US" dirty="0"/>
              <a:t>Parameter Estimation for Logistic Regression</a:t>
            </a:r>
          </a:p>
        </p:txBody>
      </p:sp>
      <p:sp>
        <p:nvSpPr>
          <p:cNvPr id="7" name="Content Placeholder 6">
            <a:extLst>
              <a:ext uri="{FF2B5EF4-FFF2-40B4-BE49-F238E27FC236}">
                <a16:creationId xmlns:a16="http://schemas.microsoft.com/office/drawing/2014/main" id="{111200C1-75B7-6344-9AE4-E7E52750192E}"/>
              </a:ext>
            </a:extLst>
          </p:cNvPr>
          <p:cNvSpPr>
            <a:spLocks noGrp="1"/>
          </p:cNvSpPr>
          <p:nvPr>
            <p:ph idx="1"/>
          </p:nvPr>
        </p:nvSpPr>
        <p:spPr/>
        <p:txBody>
          <a:bodyPr/>
          <a:lstStyle/>
          <a:p>
            <a:r>
              <a:rPr lang="en-US" dirty="0"/>
              <a:t>Logistic regression assumes Bernoulli noise via a </a:t>
            </a:r>
            <a:r>
              <a:rPr lang="en-US" i="1" dirty="0"/>
              <a:t>link function</a:t>
            </a:r>
          </a:p>
          <a:p>
            <a:endParaRPr lang="en-US" i="1" dirty="0"/>
          </a:p>
          <a:p>
            <a:endParaRPr lang="en-US" i="1" dirty="0"/>
          </a:p>
          <a:p>
            <a:endParaRPr lang="en-US" dirty="0"/>
          </a:p>
          <a:p>
            <a:r>
              <a:rPr lang="en-US" dirty="0"/>
              <a:t>Parameter could be estimated by</a:t>
            </a:r>
          </a:p>
          <a:p>
            <a:pPr lvl="1"/>
            <a:r>
              <a:rPr lang="en-US" dirty="0"/>
              <a:t>Maximum likelihood estimation (MLE)</a:t>
            </a:r>
          </a:p>
          <a:p>
            <a:pPr lvl="1"/>
            <a:r>
              <a:rPr lang="en-US" dirty="0"/>
              <a:t>Maximum a posteriori estimation (MAP)</a:t>
            </a:r>
          </a:p>
        </p:txBody>
      </p:sp>
      <p:sp>
        <p:nvSpPr>
          <p:cNvPr id="5" name="Slide Number Placeholder 4">
            <a:extLst>
              <a:ext uri="{FF2B5EF4-FFF2-40B4-BE49-F238E27FC236}">
                <a16:creationId xmlns:a16="http://schemas.microsoft.com/office/drawing/2014/main" id="{7F549ACA-D0EB-8B49-87E8-C835C2E82D96}"/>
              </a:ext>
            </a:extLst>
          </p:cNvPr>
          <p:cNvSpPr>
            <a:spLocks noGrp="1"/>
          </p:cNvSpPr>
          <p:nvPr>
            <p:ph type="sldNum" sz="quarter" idx="12"/>
          </p:nvPr>
        </p:nvSpPr>
        <p:spPr/>
        <p:txBody>
          <a:bodyPr/>
          <a:lstStyle/>
          <a:p>
            <a:fld id="{256CE055-ECFD-9048-9FD8-7E2D8656A4F7}" type="slidenum">
              <a:rPr lang="en-US" smtClean="0"/>
              <a:pPr/>
              <a:t>6</a:t>
            </a:fld>
            <a:endParaRPr lang="en-US" dirty="0"/>
          </a:p>
        </p:txBody>
      </p:sp>
      <p:pic>
        <p:nvPicPr>
          <p:cNvPr id="8" name="Picture 7">
            <a:extLst>
              <a:ext uri="{FF2B5EF4-FFF2-40B4-BE49-F238E27FC236}">
                <a16:creationId xmlns:a16="http://schemas.microsoft.com/office/drawing/2014/main" id="{BEB65A0C-A105-9442-9D8E-526590620A56}"/>
              </a:ext>
            </a:extLst>
          </p:cNvPr>
          <p:cNvPicPr>
            <a:picLocks noChangeAspect="1"/>
          </p:cNvPicPr>
          <p:nvPr/>
        </p:nvPicPr>
        <p:blipFill>
          <a:blip r:embed="rId2"/>
          <a:stretch>
            <a:fillRect/>
          </a:stretch>
        </p:blipFill>
        <p:spPr>
          <a:xfrm>
            <a:off x="7729057" y="2812473"/>
            <a:ext cx="3624742" cy="2888612"/>
          </a:xfrm>
          <a:prstGeom prst="rect">
            <a:avLst/>
          </a:prstGeom>
        </p:spPr>
      </p:pic>
      <p:pic>
        <p:nvPicPr>
          <p:cNvPr id="9" name="Picture 8">
            <a:extLst>
              <a:ext uri="{FF2B5EF4-FFF2-40B4-BE49-F238E27FC236}">
                <a16:creationId xmlns:a16="http://schemas.microsoft.com/office/drawing/2014/main" id="{92A4F1D8-B866-C646-B2C0-3BD8D3B74B9E}"/>
              </a:ext>
            </a:extLst>
          </p:cNvPr>
          <p:cNvPicPr>
            <a:picLocks noChangeAspect="1"/>
          </p:cNvPicPr>
          <p:nvPr/>
        </p:nvPicPr>
        <p:blipFill>
          <a:blip r:embed="rId3"/>
          <a:stretch>
            <a:fillRect/>
          </a:stretch>
        </p:blipFill>
        <p:spPr>
          <a:xfrm>
            <a:off x="2784186" y="2146878"/>
            <a:ext cx="3797300" cy="901700"/>
          </a:xfrm>
          <a:prstGeom prst="rect">
            <a:avLst/>
          </a:prstGeom>
        </p:spPr>
      </p:pic>
      <p:pic>
        <p:nvPicPr>
          <p:cNvPr id="10" name="Picture 9">
            <a:extLst>
              <a:ext uri="{FF2B5EF4-FFF2-40B4-BE49-F238E27FC236}">
                <a16:creationId xmlns:a16="http://schemas.microsoft.com/office/drawing/2014/main" id="{344A7176-2823-9F4D-BA33-8992291F710C}"/>
              </a:ext>
            </a:extLst>
          </p:cNvPr>
          <p:cNvPicPr>
            <a:picLocks noChangeAspect="1"/>
          </p:cNvPicPr>
          <p:nvPr/>
        </p:nvPicPr>
        <p:blipFill>
          <a:blip r:embed="rId4"/>
          <a:stretch>
            <a:fillRect/>
          </a:stretch>
        </p:blipFill>
        <p:spPr>
          <a:xfrm>
            <a:off x="2784186" y="3057629"/>
            <a:ext cx="4165023" cy="571670"/>
          </a:xfrm>
          <a:prstGeom prst="rect">
            <a:avLst/>
          </a:prstGeom>
        </p:spPr>
      </p:pic>
    </p:spTree>
    <p:extLst>
      <p:ext uri="{BB962C8B-B14F-4D97-AF65-F5344CB8AC3E}">
        <p14:creationId xmlns:p14="http://schemas.microsoft.com/office/powerpoint/2010/main" val="136696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DB52E0D-DD44-7245-9258-EADB8B859366}"/>
              </a:ext>
            </a:extLst>
          </p:cNvPr>
          <p:cNvSpPr>
            <a:spLocks noGrp="1"/>
          </p:cNvSpPr>
          <p:nvPr>
            <p:ph type="title"/>
          </p:nvPr>
        </p:nvSpPr>
        <p:spPr/>
        <p:txBody>
          <a:bodyPr/>
          <a:lstStyle/>
          <a:p>
            <a:r>
              <a:rPr lang="en-US" dirty="0"/>
              <a:t>MLE for Logistic Regression</a:t>
            </a:r>
          </a:p>
        </p:txBody>
      </p:sp>
      <p:pic>
        <p:nvPicPr>
          <p:cNvPr id="10" name="Content Placeholder 9">
            <a:extLst>
              <a:ext uri="{FF2B5EF4-FFF2-40B4-BE49-F238E27FC236}">
                <a16:creationId xmlns:a16="http://schemas.microsoft.com/office/drawing/2014/main" id="{A0A132BD-9CE6-B747-8BF8-B9495C0DC16B}"/>
              </a:ext>
            </a:extLst>
          </p:cNvPr>
          <p:cNvPicPr>
            <a:picLocks noGrp="1" noChangeAspect="1"/>
          </p:cNvPicPr>
          <p:nvPr>
            <p:ph idx="1"/>
          </p:nvPr>
        </p:nvPicPr>
        <p:blipFill>
          <a:blip r:embed="rId3"/>
          <a:stretch>
            <a:fillRect/>
          </a:stretch>
        </p:blipFill>
        <p:spPr>
          <a:xfrm>
            <a:off x="838199" y="1475146"/>
            <a:ext cx="7475683" cy="2703970"/>
          </a:xfrm>
        </p:spPr>
      </p:pic>
      <p:sp>
        <p:nvSpPr>
          <p:cNvPr id="5" name="Slide Number Placeholder 4">
            <a:extLst>
              <a:ext uri="{FF2B5EF4-FFF2-40B4-BE49-F238E27FC236}">
                <a16:creationId xmlns:a16="http://schemas.microsoft.com/office/drawing/2014/main" id="{855CD031-D030-AE4F-A7E1-2A2A80FBC079}"/>
              </a:ext>
            </a:extLst>
          </p:cNvPr>
          <p:cNvSpPr>
            <a:spLocks noGrp="1"/>
          </p:cNvSpPr>
          <p:nvPr>
            <p:ph type="sldNum" sz="quarter" idx="12"/>
          </p:nvPr>
        </p:nvSpPr>
        <p:spPr/>
        <p:txBody>
          <a:bodyPr/>
          <a:lstStyle/>
          <a:p>
            <a:fld id="{256CE055-ECFD-9048-9FD8-7E2D8656A4F7}" type="slidenum">
              <a:rPr lang="en-US" smtClean="0"/>
              <a:pPr/>
              <a:t>7</a:t>
            </a:fld>
            <a:endParaRPr lang="en-US" dirty="0"/>
          </a:p>
        </p:txBody>
      </p:sp>
      <p:pic>
        <p:nvPicPr>
          <p:cNvPr id="11" name="Picture 10">
            <a:extLst>
              <a:ext uri="{FF2B5EF4-FFF2-40B4-BE49-F238E27FC236}">
                <a16:creationId xmlns:a16="http://schemas.microsoft.com/office/drawing/2014/main" id="{6AD10A11-803D-FB40-9EB4-8550F2FE4486}"/>
              </a:ext>
            </a:extLst>
          </p:cNvPr>
          <p:cNvPicPr>
            <a:picLocks noChangeAspect="1"/>
          </p:cNvPicPr>
          <p:nvPr/>
        </p:nvPicPr>
        <p:blipFill>
          <a:blip r:embed="rId4"/>
          <a:stretch>
            <a:fillRect/>
          </a:stretch>
        </p:blipFill>
        <p:spPr>
          <a:xfrm>
            <a:off x="838199" y="4258732"/>
            <a:ext cx="6441209" cy="1532524"/>
          </a:xfrm>
          <a:prstGeom prst="rect">
            <a:avLst/>
          </a:prstGeom>
        </p:spPr>
      </p:pic>
      <p:sp>
        <p:nvSpPr>
          <p:cNvPr id="12" name="TextBox 11">
            <a:extLst>
              <a:ext uri="{FF2B5EF4-FFF2-40B4-BE49-F238E27FC236}">
                <a16:creationId xmlns:a16="http://schemas.microsoft.com/office/drawing/2014/main" id="{71808878-0B29-914D-AF08-8B352CD7A208}"/>
              </a:ext>
            </a:extLst>
          </p:cNvPr>
          <p:cNvSpPr txBox="1"/>
          <p:nvPr/>
        </p:nvSpPr>
        <p:spPr>
          <a:xfrm>
            <a:off x="7176655" y="5024994"/>
            <a:ext cx="3851564" cy="646331"/>
          </a:xfrm>
          <a:prstGeom prst="rect">
            <a:avLst/>
          </a:prstGeom>
          <a:noFill/>
        </p:spPr>
        <p:txBody>
          <a:bodyPr wrap="square" rtlCol="0">
            <a:spAutoFit/>
          </a:bodyPr>
          <a:lstStyle/>
          <a:p>
            <a:r>
              <a:rPr lang="en-US" i="1" dirty="0"/>
              <a:t>w</a:t>
            </a:r>
            <a:r>
              <a:rPr lang="en-US" dirty="0"/>
              <a:t> could be efficiently optimized with </a:t>
            </a:r>
            <a:r>
              <a:rPr lang="en-US" b="1" dirty="0">
                <a:solidFill>
                  <a:srgbClr val="7F0000"/>
                </a:solidFill>
              </a:rPr>
              <a:t>(stochastic) gradient descent</a:t>
            </a:r>
            <a:r>
              <a:rPr lang="en-US" dirty="0"/>
              <a:t>!</a:t>
            </a:r>
          </a:p>
        </p:txBody>
      </p:sp>
    </p:spTree>
    <p:extLst>
      <p:ext uri="{BB962C8B-B14F-4D97-AF65-F5344CB8AC3E}">
        <p14:creationId xmlns:p14="http://schemas.microsoft.com/office/powerpoint/2010/main" val="732581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54B485-C3BA-1B47-B654-3B9DCF2E19F5}"/>
              </a:ext>
            </a:extLst>
          </p:cNvPr>
          <p:cNvSpPr>
            <a:spLocks noGrp="1"/>
          </p:cNvSpPr>
          <p:nvPr>
            <p:ph type="title"/>
          </p:nvPr>
        </p:nvSpPr>
        <p:spPr/>
        <p:txBody>
          <a:bodyPr/>
          <a:lstStyle/>
          <a:p>
            <a:r>
              <a:rPr lang="en-US" dirty="0"/>
              <a:t>Demo: Logistic Regression</a:t>
            </a:r>
          </a:p>
        </p:txBody>
      </p:sp>
      <p:sp>
        <p:nvSpPr>
          <p:cNvPr id="5" name="Slide Number Placeholder 4">
            <a:extLst>
              <a:ext uri="{FF2B5EF4-FFF2-40B4-BE49-F238E27FC236}">
                <a16:creationId xmlns:a16="http://schemas.microsoft.com/office/drawing/2014/main" id="{6CC05FD7-FFED-4744-A021-F60DA909D624}"/>
              </a:ext>
            </a:extLst>
          </p:cNvPr>
          <p:cNvSpPr>
            <a:spLocks noGrp="1"/>
          </p:cNvSpPr>
          <p:nvPr>
            <p:ph type="sldNum" sz="quarter" idx="12"/>
          </p:nvPr>
        </p:nvSpPr>
        <p:spPr/>
        <p:txBody>
          <a:bodyPr/>
          <a:lstStyle/>
          <a:p>
            <a:fld id="{256CE055-ECFD-9048-9FD8-7E2D8656A4F7}" type="slidenum">
              <a:rPr lang="en-US" smtClean="0"/>
              <a:pPr/>
              <a:t>8</a:t>
            </a:fld>
            <a:endParaRPr lang="en-US" dirty="0"/>
          </a:p>
        </p:txBody>
      </p:sp>
      <p:pic>
        <p:nvPicPr>
          <p:cNvPr id="4" name="Content Placeholder 3">
            <a:extLst>
              <a:ext uri="{FF2B5EF4-FFF2-40B4-BE49-F238E27FC236}">
                <a16:creationId xmlns:a16="http://schemas.microsoft.com/office/drawing/2014/main" id="{08451DF7-0BED-D142-9B96-D66C0F5CCCAD}"/>
              </a:ext>
            </a:extLst>
          </p:cNvPr>
          <p:cNvPicPr>
            <a:picLocks noGrp="1" noChangeAspect="1"/>
          </p:cNvPicPr>
          <p:nvPr>
            <p:ph idx="1"/>
          </p:nvPr>
        </p:nvPicPr>
        <p:blipFill>
          <a:blip r:embed="rId3"/>
          <a:stretch>
            <a:fillRect/>
          </a:stretch>
        </p:blipFill>
        <p:spPr>
          <a:xfrm>
            <a:off x="1947597" y="1543050"/>
            <a:ext cx="8296806" cy="4157663"/>
          </a:xfrm>
          <a:prstGeom prst="rect">
            <a:avLst/>
          </a:prstGeom>
        </p:spPr>
      </p:pic>
    </p:spTree>
    <p:extLst>
      <p:ext uri="{BB962C8B-B14F-4D97-AF65-F5344CB8AC3E}">
        <p14:creationId xmlns:p14="http://schemas.microsoft.com/office/powerpoint/2010/main" val="335328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D54B485-C3BA-1B47-B654-3B9DCF2E19F5}"/>
              </a:ext>
            </a:extLst>
          </p:cNvPr>
          <p:cNvSpPr>
            <a:spLocks noGrp="1"/>
          </p:cNvSpPr>
          <p:nvPr>
            <p:ph type="title"/>
          </p:nvPr>
        </p:nvSpPr>
        <p:spPr/>
        <p:txBody>
          <a:bodyPr/>
          <a:lstStyle/>
          <a:p>
            <a:r>
              <a:rPr lang="en-US" dirty="0"/>
              <a:t>Demo: Regularized Logistic Regression</a:t>
            </a:r>
          </a:p>
        </p:txBody>
      </p:sp>
      <p:sp>
        <p:nvSpPr>
          <p:cNvPr id="5" name="Slide Number Placeholder 4">
            <a:extLst>
              <a:ext uri="{FF2B5EF4-FFF2-40B4-BE49-F238E27FC236}">
                <a16:creationId xmlns:a16="http://schemas.microsoft.com/office/drawing/2014/main" id="{6CC05FD7-FFED-4744-A021-F60DA909D624}"/>
              </a:ext>
            </a:extLst>
          </p:cNvPr>
          <p:cNvSpPr>
            <a:spLocks noGrp="1"/>
          </p:cNvSpPr>
          <p:nvPr>
            <p:ph type="sldNum" sz="quarter" idx="12"/>
          </p:nvPr>
        </p:nvSpPr>
        <p:spPr/>
        <p:txBody>
          <a:bodyPr/>
          <a:lstStyle/>
          <a:p>
            <a:fld id="{256CE055-ECFD-9048-9FD8-7E2D8656A4F7}" type="slidenum">
              <a:rPr lang="en-US" smtClean="0"/>
              <a:pPr/>
              <a:t>9</a:t>
            </a:fld>
            <a:endParaRPr lang="en-US" dirty="0"/>
          </a:p>
        </p:txBody>
      </p:sp>
      <p:pic>
        <p:nvPicPr>
          <p:cNvPr id="12" name="Content Placeholder 6">
            <a:extLst>
              <a:ext uri="{FF2B5EF4-FFF2-40B4-BE49-F238E27FC236}">
                <a16:creationId xmlns:a16="http://schemas.microsoft.com/office/drawing/2014/main" id="{B72F8AD1-E18A-B846-AF01-978B0BFDDFF3}"/>
              </a:ext>
            </a:extLst>
          </p:cNvPr>
          <p:cNvPicPr>
            <a:picLocks noChangeAspect="1"/>
          </p:cNvPicPr>
          <p:nvPr/>
        </p:nvPicPr>
        <p:blipFill>
          <a:blip r:embed="rId3"/>
          <a:stretch>
            <a:fillRect/>
          </a:stretch>
        </p:blipFill>
        <p:spPr>
          <a:xfrm>
            <a:off x="1913110" y="1585911"/>
            <a:ext cx="8365779" cy="4100513"/>
          </a:xfrm>
          <a:prstGeom prst="rect">
            <a:avLst/>
          </a:prstGeom>
        </p:spPr>
      </p:pic>
    </p:spTree>
    <p:extLst>
      <p:ext uri="{BB962C8B-B14F-4D97-AF65-F5344CB8AC3E}">
        <p14:creationId xmlns:p14="http://schemas.microsoft.com/office/powerpoint/2010/main" val="2500829043"/>
      </p:ext>
    </p:extLst>
  </p:cSld>
  <p:clrMapOvr>
    <a:masterClrMapping/>
  </p:clrMapOvr>
</p:sld>
</file>

<file path=ppt/theme/theme1.xml><?xml version="1.0" encoding="utf-8"?>
<a:theme xmlns:a="http://schemas.openxmlformats.org/drawingml/2006/main"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2357</TotalTime>
  <Words>676</Words>
  <Application>Microsoft Macintosh PowerPoint</Application>
  <PresentationFormat>Widescreen</PresentationFormat>
  <Paragraphs>120</Paragraphs>
  <Slides>18</Slides>
  <Notes>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18</vt:i4>
      </vt:variant>
    </vt:vector>
  </HeadingPairs>
  <TitlesOfParts>
    <vt:vector size="24" baseType="lpstr">
      <vt:lpstr>Adobe Garamond Pro</vt:lpstr>
      <vt:lpstr>Calibri</vt:lpstr>
      <vt:lpstr>Arial</vt:lpstr>
      <vt:lpstr>Office Theme</vt:lpstr>
      <vt:lpstr>2_Office Theme</vt:lpstr>
      <vt:lpstr>1_Office Theme</vt:lpstr>
      <vt:lpstr>PowerPoint Presentation</vt:lpstr>
      <vt:lpstr>PowerPoint Presentation</vt:lpstr>
      <vt:lpstr>Discriminative vs generative classification</vt:lpstr>
      <vt:lpstr>Discriminative models</vt:lpstr>
      <vt:lpstr>Logistic Regression</vt:lpstr>
      <vt:lpstr>Parameter Estimation for Logistic Regression</vt:lpstr>
      <vt:lpstr>MLE for Logistic Regression</vt:lpstr>
      <vt:lpstr>Demo: Logistic Regression</vt:lpstr>
      <vt:lpstr>Demo: Regularized Logistic Regression</vt:lpstr>
      <vt:lpstr>Generative  Models</vt:lpstr>
      <vt:lpstr>Failure Cases for Logistic Regression</vt:lpstr>
      <vt:lpstr>Typical Approaches to Generative Modeling</vt:lpstr>
      <vt:lpstr>Naïve Bayes Classifier (NB)</vt:lpstr>
      <vt:lpstr>Naïve Bayes Classifier (NB)</vt:lpstr>
      <vt:lpstr>Gaussian Naïve Bayes Classifier</vt:lpstr>
      <vt:lpstr>Demo: Demo: Gaussian NB vs LR (linear)</vt:lpstr>
      <vt:lpstr>Demo: Gaussian NB for Anomaly Detection</vt:lpstr>
      <vt:lpstr>Concluding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Kolber</dc:creator>
  <cp:lastModifiedBy>Yuxin Chen</cp:lastModifiedBy>
  <cp:revision>160</cp:revision>
  <cp:lastPrinted>2019-10-22T16:35:22Z</cp:lastPrinted>
  <dcterms:created xsi:type="dcterms:W3CDTF">2019-10-07T15:32:39Z</dcterms:created>
  <dcterms:modified xsi:type="dcterms:W3CDTF">2021-03-08T15:18:02Z</dcterms:modified>
</cp:coreProperties>
</file>